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3/15/2018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hdphoto" Target="../media/hdphoto3.wdp"/><Relationship Id="rId7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1EC5FD7E-E2B2-4098-91D6-064383A6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2651" y="-478234"/>
            <a:ext cx="12424651" cy="8229315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EDA5CC-C30B-4612-B03F-53B83C497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3192"/>
            <a:ext cx="9966960" cy="3035808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</a:rPr>
              <a:t>Vznik a vývoj Reštaurácie  </a:t>
            </a:r>
            <a:r>
              <a:rPr lang="sk-SK" dirty="0" err="1">
                <a:solidFill>
                  <a:srgbClr val="C00000"/>
                </a:solidFill>
              </a:rPr>
              <a:t>CitY</a:t>
            </a:r>
            <a:br>
              <a:rPr lang="sk-SK" dirty="0">
                <a:solidFill>
                  <a:srgbClr val="C00000"/>
                </a:solidFill>
              </a:rPr>
            </a:br>
            <a:r>
              <a:rPr lang="sk-SK" dirty="0">
                <a:solidFill>
                  <a:srgbClr val="C00000"/>
                </a:solidFill>
              </a:rPr>
              <a:t>V Považskej bystrici</a:t>
            </a:r>
          </a:p>
        </p:txBody>
      </p:sp>
    </p:spTree>
    <p:extLst>
      <p:ext uri="{BB962C8B-B14F-4D97-AF65-F5344CB8AC3E}">
        <p14:creationId xmlns:p14="http://schemas.microsoft.com/office/powerpoint/2010/main" val="29366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0BF76D3F-7943-4150-85D4-CE05D0159A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214" y="-517414"/>
            <a:ext cx="12898327" cy="8229315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81FB6D-B547-4BA3-9915-1EAEC821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1974364"/>
          </a:xfrm>
        </p:spPr>
        <p:txBody>
          <a:bodyPr>
            <a:normAutofit fontScale="90000"/>
          </a:bodyPr>
          <a:lstStyle/>
          <a:p>
            <a:r>
              <a:rPr lang="sk-SK" sz="4000" b="1" dirty="0">
                <a:solidFill>
                  <a:schemeClr val="tx1"/>
                </a:solidFill>
                <a:latin typeface="+mn-lt"/>
              </a:rPr>
              <a:t>Na   začiatku   bola   túžba   troch   Majiteľov   vytvoriť   v   Považskej   bystrici   jedinečnú   reštauráciu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C4FB68-B9ED-4777-A189-2342185D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83" y="2535575"/>
            <a:ext cx="2326495" cy="4050792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</a:rPr>
              <a:t>Pripravovať chutné jedlo, </a:t>
            </a:r>
          </a:p>
          <a:p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FF81C800-5BFD-4442-864D-18042EBDAE84}"/>
              </a:ext>
            </a:extLst>
          </p:cNvPr>
          <p:cNvSpPr txBox="1">
            <a:spLocks/>
          </p:cNvSpPr>
          <p:nvPr/>
        </p:nvSpPr>
        <p:spPr>
          <a:xfrm>
            <a:off x="5004100" y="2535575"/>
            <a:ext cx="232649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rgbClr val="C00000"/>
                </a:solidFill>
              </a:rPr>
              <a:t>Podávať ho v peknom a čistom prostredí,</a:t>
            </a:r>
          </a:p>
          <a:p>
            <a:endParaRPr lang="sk-SK" dirty="0"/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2966D073-F3C6-4C0E-84BD-0935424E4978}"/>
              </a:ext>
            </a:extLst>
          </p:cNvPr>
          <p:cNvSpPr txBox="1">
            <a:spLocks/>
          </p:cNvSpPr>
          <p:nvPr/>
        </p:nvSpPr>
        <p:spPr>
          <a:xfrm>
            <a:off x="8112248" y="2136736"/>
            <a:ext cx="232649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dirty="0"/>
          </a:p>
          <a:p>
            <a:r>
              <a:rPr lang="sk-SK" dirty="0">
                <a:solidFill>
                  <a:srgbClr val="C00000"/>
                </a:solidFill>
              </a:rPr>
              <a:t>Naladiť hostí pozitívne príjemnou obsluhou...</a:t>
            </a:r>
          </a:p>
          <a:p>
            <a:endParaRPr lang="sk-SK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0EE3597F-4D19-481C-ABF2-E6C7E404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641" y="4225590"/>
            <a:ext cx="3905292" cy="2928971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CB69ACE1-EDB7-4819-801C-B09E1D265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76" y="3221601"/>
            <a:ext cx="4352919" cy="2448518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206E9213-C8A0-4634-ADDB-BCEA8F881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316" y="3881448"/>
            <a:ext cx="3167124" cy="21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D5888700-3BA3-4A4B-A19C-059F7248E4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15822"/>
            <a:ext cx="12307330" cy="785225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030720-7793-44DF-AD96-B783B58C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2422"/>
            <a:ext cx="10058400" cy="1392043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+mn-lt"/>
              </a:rPr>
              <a:t>A začala sa strastiplná cesta....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76E72D-2933-48A7-BEDD-C99384D37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21028"/>
            <a:ext cx="10058400" cy="930758"/>
          </a:xfrm>
        </p:spPr>
        <p:txBody>
          <a:bodyPr>
            <a:normAutofit/>
          </a:bodyPr>
          <a:lstStyle/>
          <a:p>
            <a:r>
              <a:rPr lang="sk-SK" sz="3000" dirty="0">
                <a:solidFill>
                  <a:srgbClr val="C00000"/>
                </a:solidFill>
              </a:rPr>
              <a:t>Nekonečný výber a zaškoľovanie zamestnancov....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C1A76CD-E4D4-4A02-AEFE-98D15AF40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0202">
            <a:off x="3239750" y="2398296"/>
            <a:ext cx="4414821" cy="38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296EE858-10C1-4B0B-AC44-06A95BFAFE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15822"/>
            <a:ext cx="12307330" cy="785225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34D63D-032B-4B86-9DD3-38B407F6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91731"/>
            <a:ext cx="10058400" cy="1356525"/>
          </a:xfrm>
        </p:spPr>
        <p:txBody>
          <a:bodyPr>
            <a:normAutofit/>
          </a:bodyPr>
          <a:lstStyle/>
          <a:p>
            <a:pPr algn="ctr"/>
            <a:r>
              <a:rPr lang="sk-SK" sz="4000" dirty="0">
                <a:latin typeface="+mn-lt"/>
              </a:rPr>
              <a:t>Dbáme hlavne na kvalitu poskytovaných služieb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27976E8B-9177-4490-9B51-8AB27691D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Dohliadame na kvalitu jedla podávaného z kuchyne 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D2058BA3-D5E6-44E7-A0D8-0A525F02F0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9975" y="3052217"/>
            <a:ext cx="4754563" cy="2674441"/>
          </a:xfrm>
        </p:spPr>
      </p:pic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E0CC4172-86E5-40AD-A056-C3918409A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Pri tom sa snažíme vytvárať príjemné pracovné prostredie...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A8C8E095-72D9-4676-A8FC-1F78C6F93D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/>
          <a:srcRect l="490" t="38031" r="-490" b="19864"/>
          <a:stretch/>
        </p:blipFill>
        <p:spPr>
          <a:xfrm>
            <a:off x="6355080" y="3052217"/>
            <a:ext cx="4764024" cy="2674441"/>
          </a:xfrm>
        </p:spPr>
      </p:pic>
    </p:spTree>
    <p:extLst>
      <p:ext uri="{BB962C8B-B14F-4D97-AF65-F5344CB8AC3E}">
        <p14:creationId xmlns:p14="http://schemas.microsoft.com/office/powerpoint/2010/main" val="1724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ok 22">
            <a:extLst>
              <a:ext uri="{FF2B5EF4-FFF2-40B4-BE49-F238E27FC236}">
                <a16:creationId xmlns:a16="http://schemas.microsoft.com/office/drawing/2014/main" id="{E536B943-8D41-4102-A0D7-E539003FD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665" y="0"/>
            <a:ext cx="12307330" cy="785225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6CDA0B-968E-4EA6-B0EA-D5193AD8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latin typeface="+mn-lt"/>
              </a:rPr>
              <a:t>Po dohode s personálom Upravujeme jedálny lístok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3971E4D9-431A-40ED-9769-0578391E8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571" y="2278001"/>
            <a:ext cx="4754880" cy="640080"/>
          </a:xfrm>
        </p:spPr>
        <p:txBody>
          <a:bodyPr/>
          <a:lstStyle/>
          <a:p>
            <a:r>
              <a:rPr lang="sk-SK" dirty="0"/>
              <a:t>Pridávame nové jedlá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BC94E28D-0366-4E9E-9462-DA2CDC790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50635" y="3083160"/>
            <a:ext cx="2511377" cy="1412649"/>
          </a:xfrm>
        </p:spPr>
      </p:pic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ED7B380D-653B-4FD7-BF60-9BD997C58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2311099"/>
            <a:ext cx="4754880" cy="640080"/>
          </a:xfrm>
        </p:spPr>
        <p:txBody>
          <a:bodyPr/>
          <a:lstStyle/>
          <a:p>
            <a:r>
              <a:rPr lang="sk-SK" dirty="0"/>
              <a:t>Zostavujeme si vlastný nápojový lístok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5D43176A-45CA-4724-BB81-21745751C8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3698487" y="3102106"/>
            <a:ext cx="2563972" cy="1442234"/>
          </a:xfr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4BA8F9B-EE6C-42E0-907A-064C2F88C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635" y="4764025"/>
            <a:ext cx="2511376" cy="1412649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8283007-EDB6-4734-A918-BC01ADA56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487" y="4749232"/>
            <a:ext cx="2563972" cy="1442234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5EB289E7-E259-428D-93EC-2423FA4D80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512" y="3121830"/>
            <a:ext cx="2563972" cy="1442234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8AE93649-BE6A-4CE8-AA25-A09A3B8A94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0413" y="3168302"/>
            <a:ext cx="2556231" cy="1437880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6B1A01CD-68BD-4E3C-8084-DD33BF18D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8935" y="4718548"/>
            <a:ext cx="2555002" cy="1437880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B5C559A1-05F4-443D-B642-FB0FC3D258F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914" b="20217"/>
          <a:stretch/>
        </p:blipFill>
        <p:spPr>
          <a:xfrm>
            <a:off x="9090413" y="4732058"/>
            <a:ext cx="2556231" cy="14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F917B62-69E0-4086-AD7B-45DF9B77C7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214" y="-517414"/>
            <a:ext cx="12898327" cy="8229315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6E659E-AD3A-4D37-9917-DFFCF85B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latin typeface="+mn-lt"/>
              </a:rPr>
              <a:t>Prichádzajú noví zamestnanci, ktorých opäť zaškoľujeme 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227D83F9-6C3F-4E1B-B623-89109BB56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Dbáme na ich pozitívnu energiu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08BC60B9-E03E-49F2-9FF8-39C0D369C3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251176" y="2743200"/>
            <a:ext cx="4392161" cy="3292475"/>
          </a:xfrm>
        </p:spPr>
      </p:pic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57EA023-29A5-4189-A7CF-573C43A4D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Učíme ich byť zodpovednými za poskytnuté služby</a:t>
            </a:r>
          </a:p>
        </p:txBody>
      </p:sp>
      <p:pic>
        <p:nvPicPr>
          <p:cNvPr id="11" name="Zástupný objekt pre obsah 10">
            <a:extLst>
              <a:ext uri="{FF2B5EF4-FFF2-40B4-BE49-F238E27FC236}">
                <a16:creationId xmlns:a16="http://schemas.microsoft.com/office/drawing/2014/main" id="{9EE47367-B6E9-4087-9A73-6BB75C28F3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364224" y="2743199"/>
            <a:ext cx="2469356" cy="3292475"/>
          </a:xfr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73AA3EE8-4A2E-4ECC-AA8B-C4E94E72C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523" y="2743198"/>
            <a:ext cx="2469356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>
            <a:extLst>
              <a:ext uri="{FF2B5EF4-FFF2-40B4-BE49-F238E27FC236}">
                <a16:creationId xmlns:a16="http://schemas.microsoft.com/office/drawing/2014/main" id="{2E918B07-ACCE-42A1-9BEC-082698C78B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214" y="-517414"/>
            <a:ext cx="12898327" cy="8229315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AD41A5-91D2-42FD-9EC6-5E54E467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79887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sk-SK" sz="4000" dirty="0">
                <a:latin typeface="+mn-lt"/>
              </a:rPr>
              <a:t>Robíme VIP PÁRTY, ktorých sa chce zúčastniť každý z nášho tímu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7E886C6-3BB0-449E-B71A-35A6F42F3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962" y="1424137"/>
            <a:ext cx="3123802" cy="442275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02A8B16-FE90-4228-B429-8CBE6FA5E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1294" y="1318818"/>
            <a:ext cx="3277162" cy="463339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ED7F417-847D-490F-9322-2FE4B5964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764" y="3222484"/>
            <a:ext cx="3123573" cy="442275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B1E38C7A-A9DC-49C4-BC6E-D2A618DBE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0175" y="3087158"/>
            <a:ext cx="3132787" cy="44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EFF5D9C7-BC45-44D8-AC70-AEB19AF8D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7686" y="-517414"/>
            <a:ext cx="12898327" cy="8229315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B376FC-BD6D-41DF-B8F5-290D1A6B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000" dirty="0">
                <a:latin typeface="+mn-lt"/>
              </a:rPr>
              <a:t>Dnes už samy zamestnanci vymýšľajú a organizujú akcie, ktoré pritiahnu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52B34D-D3BA-447B-AAA4-5CB62BB1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1" y="2127917"/>
            <a:ext cx="4754880" cy="3977640"/>
          </a:xfrm>
        </p:spPr>
        <p:txBody>
          <a:bodyPr/>
          <a:lstStyle/>
          <a:p>
            <a:r>
              <a:rPr lang="sk-SK" dirty="0" err="1"/>
              <a:t>Halloween</a:t>
            </a:r>
            <a:r>
              <a:rPr lang="sk-SK" dirty="0"/>
              <a:t> párty 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C469FEAD-CEEB-413F-B1D8-8B20548976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357686" y="2581570"/>
            <a:ext cx="3966300" cy="3966300"/>
          </a:xfr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095DF97-EADB-4393-B0D8-E82DB8AE7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308" y="2586457"/>
            <a:ext cx="4448667" cy="2099666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F18109B5-2A52-4544-8CE4-D202B88968F7}"/>
              </a:ext>
            </a:extLst>
          </p:cNvPr>
          <p:cNvSpPr txBox="1">
            <a:spLocks/>
          </p:cNvSpPr>
          <p:nvPr/>
        </p:nvSpPr>
        <p:spPr>
          <a:xfrm>
            <a:off x="6367274" y="2194560"/>
            <a:ext cx="4754880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7024C62-A476-490E-A6F9-6E45873A2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288" y="2586457"/>
            <a:ext cx="4227669" cy="3937016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EFF9DE7A-FEFE-44DD-9BBB-68AB5D5B9B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08" b="9996"/>
          <a:stretch/>
        </p:blipFill>
        <p:spPr>
          <a:xfrm>
            <a:off x="7670925" y="4522074"/>
            <a:ext cx="4315400" cy="20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102CAA2E-7B92-4BFA-BAF5-137CCB3FDA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665" y="-115822"/>
            <a:ext cx="12307330" cy="785225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6E7F8D-5B74-44F3-9D3B-735B3EFB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37" y="914400"/>
            <a:ext cx="10058400" cy="852616"/>
          </a:xfrm>
        </p:spPr>
        <p:txBody>
          <a:bodyPr>
            <a:noAutofit/>
          </a:bodyPr>
          <a:lstStyle/>
          <a:p>
            <a:r>
              <a:rPr lang="sk-SK" sz="4000" dirty="0">
                <a:latin typeface="+mn-lt"/>
              </a:rPr>
              <a:t>Ďakujeme nášmu šéfkuchárovi za skvele odvedenú prácu v kuchyni.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6818487-6121-4D08-AC69-1319B483EE52}"/>
              </a:ext>
            </a:extLst>
          </p:cNvPr>
          <p:cNvSpPr txBox="1">
            <a:spLocks/>
          </p:cNvSpPr>
          <p:nvPr/>
        </p:nvSpPr>
        <p:spPr>
          <a:xfrm>
            <a:off x="1069848" y="4572000"/>
            <a:ext cx="10058400" cy="852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latin typeface="+mn-lt"/>
              </a:rPr>
              <a:t>Ďakujeme Našej prevádzkarke za zodpovedné zaškoľovanie zamestnancov.</a:t>
            </a:r>
          </a:p>
        </p:txBody>
      </p:sp>
    </p:spTree>
    <p:extLst>
      <p:ext uri="{BB962C8B-B14F-4D97-AF65-F5344CB8AC3E}">
        <p14:creationId xmlns:p14="http://schemas.microsoft.com/office/powerpoint/2010/main" val="36340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dreva]]</Template>
  <TotalTime>164</TotalTime>
  <Words>147</Words>
  <Application>Microsoft Office PowerPoint</Application>
  <PresentationFormat>Širokouhlá</PresentationFormat>
  <Paragraphs>22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Typ dreva</vt:lpstr>
      <vt:lpstr>Vznik a vývoj Reštaurácie  CitY V Považskej bystrici</vt:lpstr>
      <vt:lpstr>Na   začiatku   bola   túžba   troch   Majiteľov   vytvoriť   v   Považskej   bystrici   jedinečnú   reštauráciu</vt:lpstr>
      <vt:lpstr>A začala sa strastiplná cesta....</vt:lpstr>
      <vt:lpstr>Dbáme hlavne na kvalitu poskytovaných služieb</vt:lpstr>
      <vt:lpstr>Po dohode s personálom Upravujeme jedálny lístok</vt:lpstr>
      <vt:lpstr>Prichádzajú noví zamestnanci, ktorých opäť zaškoľujeme </vt:lpstr>
      <vt:lpstr>Robíme VIP PÁRTY, ktorých sa chce zúčastniť každý z nášho tímu</vt:lpstr>
      <vt:lpstr>Dnes už samy zamestnanci vymýšľajú a organizujú akcie, ktoré pritiahnu pozornosť</vt:lpstr>
      <vt:lpstr>Ďakujeme nášmu šéfkuchárovi za skvele odvedenú prácu v kuchyni.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a vývoj  City Restaurant Považská bystrica</dc:title>
  <dc:creator>Janka</dc:creator>
  <cp:lastModifiedBy>Janka</cp:lastModifiedBy>
  <cp:revision>16</cp:revision>
  <dcterms:created xsi:type="dcterms:W3CDTF">2018-03-15T09:23:26Z</dcterms:created>
  <dcterms:modified xsi:type="dcterms:W3CDTF">2018-03-15T12:07:47Z</dcterms:modified>
</cp:coreProperties>
</file>