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9" r:id="rId4"/>
    <p:sldId id="258" r:id="rId5"/>
    <p:sldId id="300" r:id="rId6"/>
    <p:sldId id="301" r:id="rId7"/>
    <p:sldId id="298" r:id="rId8"/>
    <p:sldId id="299" r:id="rId9"/>
    <p:sldId id="302" r:id="rId10"/>
    <p:sldId id="261" r:id="rId11"/>
    <p:sldId id="303" r:id="rId12"/>
    <p:sldId id="265" r:id="rId13"/>
    <p:sldId id="262" r:id="rId14"/>
    <p:sldId id="263" r:id="rId15"/>
    <p:sldId id="287" r:id="rId16"/>
    <p:sldId id="264" r:id="rId17"/>
    <p:sldId id="266" r:id="rId18"/>
    <p:sldId id="304" r:id="rId19"/>
    <p:sldId id="268" r:id="rId20"/>
    <p:sldId id="270" r:id="rId21"/>
    <p:sldId id="271" r:id="rId22"/>
    <p:sldId id="272" r:id="rId23"/>
    <p:sldId id="269" r:id="rId24"/>
    <p:sldId id="273" r:id="rId25"/>
    <p:sldId id="274" r:id="rId26"/>
    <p:sldId id="275" r:id="rId27"/>
    <p:sldId id="276" r:id="rId28"/>
    <p:sldId id="279" r:id="rId29"/>
    <p:sldId id="278" r:id="rId30"/>
    <p:sldId id="280" r:id="rId31"/>
    <p:sldId id="281" r:id="rId32"/>
    <p:sldId id="277" r:id="rId33"/>
    <p:sldId id="283" r:id="rId34"/>
    <p:sldId id="284" r:id="rId35"/>
    <p:sldId id="285" r:id="rId36"/>
    <p:sldId id="286" r:id="rId37"/>
    <p:sldId id="305" r:id="rId38"/>
    <p:sldId id="288" r:id="rId39"/>
    <p:sldId id="289" r:id="rId40"/>
    <p:sldId id="290" r:id="rId41"/>
    <p:sldId id="292" r:id="rId42"/>
    <p:sldId id="293" r:id="rId43"/>
    <p:sldId id="291" r:id="rId44"/>
    <p:sldId id="294" r:id="rId45"/>
    <p:sldId id="295" r:id="rId46"/>
    <p:sldId id="296" r:id="rId47"/>
  </p:sldIdLst>
  <p:sldSz cx="12169775" cy="6859588"/>
  <p:notesSz cx="6797675" cy="9926638"/>
  <p:defaultTextStyle>
    <a:defPPr>
      <a:defRPr lang="sk-SK"/>
    </a:defPPr>
    <a:lvl1pPr marL="0" algn="l" defTabSz="10873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3657" algn="l" defTabSz="10873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7313" algn="l" defTabSz="10873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0970" algn="l" defTabSz="10873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4626" algn="l" defTabSz="10873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18283" algn="l" defTabSz="10873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1939" algn="l" defTabSz="10873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5596" algn="l" defTabSz="10873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49252" algn="l" defTabSz="10873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1" autoAdjust="0"/>
    <p:restoredTop sz="94660"/>
  </p:normalViewPr>
  <p:slideViewPr>
    <p:cSldViewPr>
      <p:cViewPr>
        <p:scale>
          <a:sx n="40" d="100"/>
          <a:sy n="40" d="100"/>
        </p:scale>
        <p:origin x="822" y="678"/>
      </p:cViewPr>
      <p:guideLst>
        <p:guide orient="horz" pos="2161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2CD15-EB24-4874-A2E0-96463BE0ED73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6B73A-ADB2-4E00-A06A-6E7FEC974DB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0084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46709-568D-4423-B366-99EF4067DD43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A7788-8D2F-4FCF-ADAF-2C5F2597B6D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99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A7788-8D2F-4FCF-ADAF-2C5F2597B6DB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968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2733" y="2130919"/>
            <a:ext cx="10344309" cy="147036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5466" y="3887100"/>
            <a:ext cx="851884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4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8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1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11742988" y="274702"/>
            <a:ext cx="3644595" cy="5854467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09206" y="274702"/>
            <a:ext cx="10730952" cy="585446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1328" y="4407921"/>
            <a:ext cx="10344309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61328" y="2907387"/>
            <a:ext cx="10344309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6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09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46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82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19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55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492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09207" y="1600571"/>
            <a:ext cx="71877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199810" y="1600571"/>
            <a:ext cx="71877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489" y="274701"/>
            <a:ext cx="10952798" cy="1143265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8489" y="1535469"/>
            <a:ext cx="5377097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657" indent="0">
              <a:buNone/>
              <a:defRPr sz="2400" b="1"/>
            </a:lvl2pPr>
            <a:lvl3pPr marL="1087313" indent="0">
              <a:buNone/>
              <a:defRPr sz="2100" b="1"/>
            </a:lvl3pPr>
            <a:lvl4pPr marL="1630970" indent="0">
              <a:buNone/>
              <a:defRPr sz="1900" b="1"/>
            </a:lvl4pPr>
            <a:lvl5pPr marL="2174626" indent="0">
              <a:buNone/>
              <a:defRPr sz="1900" b="1"/>
            </a:lvl5pPr>
            <a:lvl6pPr marL="2718283" indent="0">
              <a:buNone/>
              <a:defRPr sz="1900" b="1"/>
            </a:lvl6pPr>
            <a:lvl7pPr marL="3261939" indent="0">
              <a:buNone/>
              <a:defRPr sz="1900" b="1"/>
            </a:lvl7pPr>
            <a:lvl8pPr marL="3805596" indent="0">
              <a:buNone/>
              <a:defRPr sz="1900" b="1"/>
            </a:lvl8pPr>
            <a:lvl9pPr marL="4349252" indent="0">
              <a:buNone/>
              <a:defRPr sz="19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08489" y="2175379"/>
            <a:ext cx="5377097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82077" y="1535469"/>
            <a:ext cx="53792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657" indent="0">
              <a:buNone/>
              <a:defRPr sz="2400" b="1"/>
            </a:lvl2pPr>
            <a:lvl3pPr marL="1087313" indent="0">
              <a:buNone/>
              <a:defRPr sz="2100" b="1"/>
            </a:lvl3pPr>
            <a:lvl4pPr marL="1630970" indent="0">
              <a:buNone/>
              <a:defRPr sz="1900" b="1"/>
            </a:lvl4pPr>
            <a:lvl5pPr marL="2174626" indent="0">
              <a:buNone/>
              <a:defRPr sz="1900" b="1"/>
            </a:lvl5pPr>
            <a:lvl6pPr marL="2718283" indent="0">
              <a:buNone/>
              <a:defRPr sz="1900" b="1"/>
            </a:lvl6pPr>
            <a:lvl7pPr marL="3261939" indent="0">
              <a:buNone/>
              <a:defRPr sz="1900" b="1"/>
            </a:lvl7pPr>
            <a:lvl8pPr marL="3805596" indent="0">
              <a:buNone/>
              <a:defRPr sz="1900" b="1"/>
            </a:lvl8pPr>
            <a:lvl9pPr marL="4349252" indent="0">
              <a:buNone/>
              <a:defRPr sz="19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82077" y="2175379"/>
            <a:ext cx="53792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489" y="273113"/>
            <a:ext cx="400377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758044" y="273114"/>
            <a:ext cx="6803242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8489" y="1435433"/>
            <a:ext cx="400377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657" indent="0">
              <a:buNone/>
              <a:defRPr sz="1400"/>
            </a:lvl2pPr>
            <a:lvl3pPr marL="1087313" indent="0">
              <a:buNone/>
              <a:defRPr sz="1200"/>
            </a:lvl3pPr>
            <a:lvl4pPr marL="1630970" indent="0">
              <a:buNone/>
              <a:defRPr sz="1100"/>
            </a:lvl4pPr>
            <a:lvl5pPr marL="2174626" indent="0">
              <a:buNone/>
              <a:defRPr sz="1100"/>
            </a:lvl5pPr>
            <a:lvl6pPr marL="2718283" indent="0">
              <a:buNone/>
              <a:defRPr sz="1100"/>
            </a:lvl6pPr>
            <a:lvl7pPr marL="3261939" indent="0">
              <a:buNone/>
              <a:defRPr sz="1100"/>
            </a:lvl7pPr>
            <a:lvl8pPr marL="3805596" indent="0">
              <a:buNone/>
              <a:defRPr sz="1100"/>
            </a:lvl8pPr>
            <a:lvl9pPr marL="4349252" indent="0">
              <a:buNone/>
              <a:defRPr sz="11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5361" y="4801712"/>
            <a:ext cx="7301865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385361" y="612917"/>
            <a:ext cx="7301865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657" indent="0">
              <a:buNone/>
              <a:defRPr sz="3300"/>
            </a:lvl2pPr>
            <a:lvl3pPr marL="1087313" indent="0">
              <a:buNone/>
              <a:defRPr sz="2900"/>
            </a:lvl3pPr>
            <a:lvl4pPr marL="1630970" indent="0">
              <a:buNone/>
              <a:defRPr sz="2400"/>
            </a:lvl4pPr>
            <a:lvl5pPr marL="2174626" indent="0">
              <a:buNone/>
              <a:defRPr sz="2400"/>
            </a:lvl5pPr>
            <a:lvl6pPr marL="2718283" indent="0">
              <a:buNone/>
              <a:defRPr sz="2400"/>
            </a:lvl6pPr>
            <a:lvl7pPr marL="3261939" indent="0">
              <a:buNone/>
              <a:defRPr sz="2400"/>
            </a:lvl7pPr>
            <a:lvl8pPr marL="3805596" indent="0">
              <a:buNone/>
              <a:defRPr sz="2400"/>
            </a:lvl8pPr>
            <a:lvl9pPr marL="4349252" indent="0">
              <a:buNone/>
              <a:defRPr sz="24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385361" y="5368581"/>
            <a:ext cx="7301865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657" indent="0">
              <a:buNone/>
              <a:defRPr sz="1400"/>
            </a:lvl2pPr>
            <a:lvl3pPr marL="1087313" indent="0">
              <a:buNone/>
              <a:defRPr sz="1200"/>
            </a:lvl3pPr>
            <a:lvl4pPr marL="1630970" indent="0">
              <a:buNone/>
              <a:defRPr sz="1100"/>
            </a:lvl4pPr>
            <a:lvl5pPr marL="2174626" indent="0">
              <a:buNone/>
              <a:defRPr sz="1100"/>
            </a:lvl5pPr>
            <a:lvl6pPr marL="2718283" indent="0">
              <a:buNone/>
              <a:defRPr sz="1100"/>
            </a:lvl6pPr>
            <a:lvl7pPr marL="3261939" indent="0">
              <a:buNone/>
              <a:defRPr sz="1100"/>
            </a:lvl7pPr>
            <a:lvl8pPr marL="3805596" indent="0">
              <a:buNone/>
              <a:defRPr sz="1100"/>
            </a:lvl8pPr>
            <a:lvl9pPr marL="4349252" indent="0">
              <a:buNone/>
              <a:defRPr sz="11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08489" y="274701"/>
            <a:ext cx="10952798" cy="1143265"/>
          </a:xfrm>
          <a:prstGeom prst="rect">
            <a:avLst/>
          </a:prstGeom>
        </p:spPr>
        <p:txBody>
          <a:bodyPr vert="horz" lIns="108731" tIns="54366" rIns="108731" bIns="54366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8489" y="1600571"/>
            <a:ext cx="10952798" cy="4527011"/>
          </a:xfrm>
          <a:prstGeom prst="rect">
            <a:avLst/>
          </a:prstGeom>
        </p:spPr>
        <p:txBody>
          <a:bodyPr vert="horz" lIns="108731" tIns="54366" rIns="108731" bIns="54366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vert="horz" lIns="108731" tIns="54366" rIns="108731" bIns="5436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A1BEE-097E-4189-9E00-8CDC3A52C501}" type="datetimeFigureOut">
              <a:rPr lang="sk-SK" smtClean="0"/>
              <a:pPr/>
              <a:t>24. 10. 2018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vert="horz" lIns="108731" tIns="54366" rIns="108731" bIns="5436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721672" y="6357822"/>
            <a:ext cx="2839614" cy="365210"/>
          </a:xfrm>
          <a:prstGeom prst="rect">
            <a:avLst/>
          </a:prstGeom>
        </p:spPr>
        <p:txBody>
          <a:bodyPr vert="horz" lIns="108731" tIns="54366" rIns="108731" bIns="5436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C805-FD99-4A68-8335-0CF34AC5211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108731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742" indent="-407742" algn="l" defTabSz="1087313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442" indent="-339785" algn="l" defTabSz="1087313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141" indent="-271828" algn="l" defTabSz="108731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2798" indent="-271828" algn="l" defTabSz="108731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6454" indent="-271828" algn="l" defTabSz="1087313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0111" indent="-271828" algn="l" defTabSz="10873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3767" indent="-271828" algn="l" defTabSz="10873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7424" indent="-271828" algn="l" defTabSz="10873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1080" indent="-271828" algn="l" defTabSz="10873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0873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657" algn="l" defTabSz="10873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313" algn="l" defTabSz="10873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970" algn="l" defTabSz="10873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4626" algn="l" defTabSz="10873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8283" algn="l" defTabSz="10873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1939" algn="l" defTabSz="10873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5596" algn="l" defTabSz="10873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9252" algn="l" defTabSz="10873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jozo sutara\2018\181011 prednaska\stranky\prednska HN 10-2018-2 pk\Snímk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45"/>
            <a:ext cx="12169775" cy="6845498"/>
          </a:xfrm>
          <a:prstGeom prst="rect">
            <a:avLst/>
          </a:prstGeom>
          <a:noFill/>
        </p:spPr>
      </p:pic>
      <p:pic>
        <p:nvPicPr>
          <p:cNvPr id="5" name="Obrázok 4" descr="btkv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5" y="10143"/>
            <a:ext cx="12167225" cy="68393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41542" r="41533" b="13724"/>
          <a:stretch/>
        </p:blipFill>
        <p:spPr>
          <a:xfrm>
            <a:off x="-145978" y="-26590"/>
            <a:ext cx="12423553" cy="7028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E:\jozo sutara\2018\181011 prednaska\png napisy texty\btkv-b_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jozo sutara\2018\181011 prednaska\zasilka-FOKM4CSWHIBW3XWK\DJI_0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0618" y="-1250726"/>
            <a:ext cx="12480201" cy="8311467"/>
          </a:xfrm>
          <a:prstGeom prst="rect">
            <a:avLst/>
          </a:prstGeom>
          <a:noFill/>
        </p:spPr>
      </p:pic>
      <p:pic>
        <p:nvPicPr>
          <p:cNvPr id="5" name="Picture 6" descr="E:\jozo sutara\2018\181011 prednaska\png napisy texty\btkv_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7497318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jozo sutara\2018\181011 prednaska\stranky\prednska HN 10-2018-2 pk\Snímk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808" y="-94097"/>
            <a:ext cx="12529392" cy="7047782"/>
          </a:xfrm>
          <a:prstGeom prst="rect">
            <a:avLst/>
          </a:prstGeom>
          <a:noFill/>
        </p:spPr>
      </p:pic>
      <p:pic>
        <p:nvPicPr>
          <p:cNvPr id="4098" name="Picture 2" descr="E:\jozo sutara\2018\181011 prednaska\png napisy texty\btkv-b_09_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jozo sutara\2018\181011 prednaska\stranky\prednska HN 10-2018-2 pk\Snímk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1" y="-60462"/>
            <a:ext cx="12349583" cy="6946640"/>
          </a:xfrm>
          <a:prstGeom prst="rect">
            <a:avLst/>
          </a:prstGeom>
          <a:noFill/>
        </p:spPr>
      </p:pic>
      <p:pic>
        <p:nvPicPr>
          <p:cNvPr id="7172" name="Picture 4" descr="E:\jozo sutara\2018\181011 prednaska\png napisy texty\btkv_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jozo sutara\2018\181011 prednaska\stranky\prednska HN 10-2018-2 pk\Snímk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284" y="-94096"/>
            <a:ext cx="12516868" cy="7040736"/>
          </a:xfrm>
          <a:prstGeom prst="rect">
            <a:avLst/>
          </a:prstGeom>
          <a:noFill/>
        </p:spPr>
      </p:pic>
      <p:pic>
        <p:nvPicPr>
          <p:cNvPr id="8195" name="Picture 3" descr="E:\jozo sutara\2018\181011 prednaska\png napisy texty\btkv_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12405" r="-334" b="-4213"/>
          <a:stretch/>
        </p:blipFill>
        <p:spPr>
          <a:xfrm>
            <a:off x="-251817" y="-170606"/>
            <a:ext cx="12736520" cy="7779830"/>
          </a:xfrm>
          <a:prstGeom prst="rect">
            <a:avLst/>
          </a:prstGeom>
        </p:spPr>
      </p:pic>
      <p:pic>
        <p:nvPicPr>
          <p:cNvPr id="7170" name="Picture 2" descr="E:\jozo sutara\2018\181011 prednaska\png napisy texty\btkv__27 kopi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jozo sutara\2018\181011 prednaska\stranky\prednska HN 10-2018-2 pk\Snímka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435" y="-91074"/>
            <a:ext cx="12532018" cy="7049260"/>
          </a:xfrm>
          <a:prstGeom prst="rect">
            <a:avLst/>
          </a:prstGeom>
          <a:noFill/>
        </p:spPr>
      </p:pic>
      <p:pic>
        <p:nvPicPr>
          <p:cNvPr id="9219" name="Picture 3" descr="E:\jozo sutara\2018\181011 prednaska\png napisy texty\btkv_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45" y="0"/>
            <a:ext cx="12203320" cy="685958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jozo sutara\2018\181011 prednaska\stranky\prednska HN 10-2018-2 pk\Snímka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799" y="-53592"/>
            <a:ext cx="12385374" cy="6966772"/>
          </a:xfrm>
          <a:prstGeom prst="rect">
            <a:avLst/>
          </a:prstGeom>
          <a:noFill/>
        </p:spPr>
      </p:pic>
      <p:pic>
        <p:nvPicPr>
          <p:cNvPr id="11267" name="Picture 3" descr="E:\jozo sutara\2018\181011 prednaska\png napisy texty\btkv_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 b="12766"/>
          <a:stretch/>
        </p:blipFill>
        <p:spPr>
          <a:xfrm>
            <a:off x="-302268" y="-170605"/>
            <a:ext cx="12775586" cy="7180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E:\jozo sutara\2018\181011 prednaska\png napisy texty\btkv_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287"/>
            <a:ext cx="12167225" cy="6839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1560781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jozo sutara\2018\181011 prednaska\stranky\prednska HN 10-2018-2 pk\Snímka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13315" name="Picture 3" descr="E:\jozo sutara\2018\181011 prednaska\png napisy texty\btkv_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jozo sutara\2018\181011 prednaska\stranky\prednska HN 10-2018-2 pk\Snímk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1" y="-60463"/>
            <a:ext cx="12349584" cy="6946641"/>
          </a:xfrm>
          <a:prstGeom prst="rect">
            <a:avLst/>
          </a:prstGeom>
          <a:noFill/>
        </p:spPr>
      </p:pic>
      <p:pic>
        <p:nvPicPr>
          <p:cNvPr id="2051" name="Picture 3" descr="E:\jozo sutara\2018\181011 prednaska\png napisy texty\btkv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93" y="46877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jozo sutara\2018\181011 prednaska\stranky\prednska HN 10-2018-2 pk\snimka 14_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1168"/>
            <a:ext cx="12385376" cy="6961924"/>
          </a:xfrm>
          <a:prstGeom prst="rect">
            <a:avLst/>
          </a:prstGeom>
          <a:noFill/>
        </p:spPr>
      </p:pic>
      <p:pic>
        <p:nvPicPr>
          <p:cNvPr id="14339" name="Picture 3" descr="E:\jozo sutara\2018\181011 prednaska\png napisy texty\btkv_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jozo sutara\2018\181011 prednaska\stranky\prednska HN 10-2018-2 pk\Snímka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15363" name="Picture 3" descr="E:\jozo sutara\2018\181011 prednaska\png napisy texty\btkv_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jozo sutara\2018\181011 prednaska\stranky\prednska HN 10-2018-2 pk\Snímk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16387" name="Picture 3" descr="E:\jozo sutara\2018\181011 prednaska\png napisy texty\btkv_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jozo sutara\2018\181011 prednaska\stranky\prednska HN 10-2018-2 pk\Snímka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17411" name="Picture 3" descr="E:\jozo sutara\2018\181011 prednaska\png napisy texty\btkv_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jozo sutara\2018\181011 prednaska\stranky\prednska HN 10-2018-2 pk\Snímka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18435" name="Picture 3" descr="E:\jozo sutara\2018\181011 prednaska\png napisy texty\btkv_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jozo sutara\2018\181011 prednaska\stranky\prednska HN 10-2018-2 pk\Snímka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19459" name="Picture 3" descr="E:\jozo sutara\2018\181011 prednaska\png napisy texty\btkv_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jozo sutara\2018\181011 prednaska\stranky\prednska HN 10-2018-2 pk\Snímka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20483" name="Picture 3" descr="E:\jozo sutara\2018\181011 prednaska\png napisy texty\btkv_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jozo sutara\2018\181011 prednaska\stranky\prednska HN 10-2018-2 pk\Snímka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21507" name="Picture 3" descr="E:\jozo sutara\2018\181011 prednaska\png napisy texty\btkv_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jozo sutara\2018\181011 prednaska\stranky\prednska HN 10-2018-2 pk\Snímka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809" y="-107184"/>
            <a:ext cx="12385376" cy="6966772"/>
          </a:xfrm>
          <a:prstGeom prst="rect">
            <a:avLst/>
          </a:prstGeom>
          <a:noFill/>
        </p:spPr>
      </p:pic>
      <p:pic>
        <p:nvPicPr>
          <p:cNvPr id="1027" name="Picture 3" descr="E:\jozo sutara\2018\181011 prednaska\png napisy texty\btkv_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" y="0"/>
            <a:ext cx="12166601" cy="683895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jozo sutara\2018\181011 prednaska\stranky\prednska HN 10-2018-2 pk\Snímka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85376" cy="6966772"/>
          </a:xfrm>
          <a:prstGeom prst="rect">
            <a:avLst/>
          </a:prstGeom>
          <a:noFill/>
        </p:spPr>
      </p:pic>
      <p:pic>
        <p:nvPicPr>
          <p:cNvPr id="4" name="Picture 3" descr="E:\jozo sutara\2018\181011 prednaska\png napisy texty\btkv_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" y="0"/>
            <a:ext cx="12166601" cy="683895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jozo sutara\2018\181011 prednaska\stranky\prednska HN 10-2018-2 pk\Snímk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1" y="-60463"/>
            <a:ext cx="12349584" cy="6946641"/>
          </a:xfrm>
          <a:prstGeom prst="rect">
            <a:avLst/>
          </a:prstGeom>
          <a:noFill/>
        </p:spPr>
      </p:pic>
      <p:pic>
        <p:nvPicPr>
          <p:cNvPr id="4099" name="Picture 3" descr="E:\jozo sutara\2018\181011 prednaska\png napisy texty\btkv_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jozo sutara\2018\181011 prednaska\stranky\prednska HN 10-2018-2 pk\Snímka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4" name="Picture 3" descr="E:\jozo sutara\2018\181011 prednaska\png napisy texty\btkv_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" y="0"/>
            <a:ext cx="12166601" cy="683895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jozo sutara\2018\181011 prednaska\stranky\prednska HN 10-2018-2 pk\Snímka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5122" name="Picture 2" descr="E:\jozo sutara\2018\181011 prednaska\png napisy texty\btkv-b_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jozo sutara\2018\181011 prednaska\stranky\prednska HN 10-2018-2 pk\Snímka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85376" cy="6966772"/>
          </a:xfrm>
          <a:prstGeom prst="rect">
            <a:avLst/>
          </a:prstGeom>
          <a:noFill/>
        </p:spPr>
      </p:pic>
      <p:pic>
        <p:nvPicPr>
          <p:cNvPr id="4" name="Picture 3" descr="E:\jozo sutara\2018\181011 prednaska\png napisy texty\btkv_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" y="0"/>
            <a:ext cx="12166601" cy="683895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jozo sutara\2018\181011 prednaska\stranky\prednska HN 10-2018-2 pk\Snímka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6146" name="Picture 2" descr="E:\jozo sutara\2018\181011 prednaska\png napisy texty\btkv-b_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jozo sutara\2018\181011 prednaska\stranky\prednska HN 10-2018-2 pk\Snímka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28675" name="Picture 3" descr="E:\jozo sutara\2018\181011 prednaska\png napisy texty\btkv_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6" b="44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699" name="Picture 3" descr="E:\jozo sutara\2018\181011 prednaska\png napisy texty\btkv_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590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" b="5619"/>
          <a:stretch/>
        </p:blipFill>
        <p:spPr>
          <a:xfrm>
            <a:off x="0" y="-481728"/>
            <a:ext cx="12192000" cy="7439914"/>
          </a:xfrm>
          <a:prstGeom prst="rect">
            <a:avLst/>
          </a:prstGeom>
        </p:spPr>
      </p:pic>
      <p:pic>
        <p:nvPicPr>
          <p:cNvPr id="30723" name="Picture 3" descr="E:\jozo sutara\2018\181011 prednaska\png napisy texty\btkv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" y="0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-209"/>
          <a:stretch/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31747" name="Picture 3" descr="E:\jozo sutara\2018\181011 prednaska\png napisy texty\btkv_31.png"/>
          <p:cNvPicPr>
            <a:picLocks noChangeAspect="1" noChangeArrowheads="1"/>
          </p:cNvPicPr>
          <p:nvPr/>
        </p:nvPicPr>
        <p:blipFill rotWithShape="1">
          <a:blip r:embed="rId3" cstate="print"/>
          <a:srcRect t="12634" b="62097"/>
          <a:stretch/>
        </p:blipFill>
        <p:spPr bwMode="auto">
          <a:xfrm>
            <a:off x="24775" y="261442"/>
            <a:ext cx="12167225" cy="1728193"/>
          </a:xfrm>
          <a:prstGeom prst="rect">
            <a:avLst/>
          </a:prstGeom>
          <a:noFill/>
        </p:spPr>
      </p:pic>
      <p:pic>
        <p:nvPicPr>
          <p:cNvPr id="4" name="Picture 3" descr="E:\jozo sutara\2018\181011 prednaska\png napisy texty\btkv_31.png"/>
          <p:cNvPicPr>
            <a:picLocks noChangeAspect="1" noChangeArrowheads="1"/>
          </p:cNvPicPr>
          <p:nvPr/>
        </p:nvPicPr>
        <p:blipFill rotWithShape="1">
          <a:blip r:embed="rId3" cstate="print"/>
          <a:srcRect t="67260"/>
          <a:stretch/>
        </p:blipFill>
        <p:spPr bwMode="auto">
          <a:xfrm>
            <a:off x="180231" y="4797946"/>
            <a:ext cx="12167225" cy="2239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158219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jozo sutara\2018\181011 prednaska\stranky\prednska HN 10-2018-2 pk\Snímka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32771" name="Picture 3" descr="E:\jozo sutara\2018\181011 prednaska\png napisy texty\btkv_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jozo sutara\2018\181011 prednaska\stranky\prednska HN 10-2018-2 pk\Snímka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5" name="Picture 3" descr="E:\jozo sutara\2018\181011 prednaska\png napisy texty\btkv_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jozo sutara\2018\181011 prednaska\stranky\prednska HN 10-2018-2 pk\Snímk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1" y="-60463"/>
            <a:ext cx="12349584" cy="6946641"/>
          </a:xfrm>
          <a:prstGeom prst="rect">
            <a:avLst/>
          </a:prstGeom>
          <a:noFill/>
        </p:spPr>
      </p:pic>
      <p:pic>
        <p:nvPicPr>
          <p:cNvPr id="3075" name="Picture 3" descr="E:\jozo sutara\2018\181011 prednaska\png napisy texty\btkv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877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jozo sutara\2018\181011 prednaska\stranky\prednska HN 10-2018-2 pk\Snímka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4" name="Picture 3" descr="E:\jozo sutara\2018\181011 prednaska\png napisy texty\btkv_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jozo sutara\2018\181011 prednaska\stranky\prednska HN 10-2018-2 pk\Snímka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1027" name="Picture 3" descr="E:\jozo sutara\2018\181011 prednaska\png napisy texty\btkv_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jozo sutara\2018\181011 prednaska\stranky\prednska HN 10-2018-2 pk\Snímka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37891" name="Picture 3" descr="E:\jozo sutara\2018\181011 prednaska\png napisy texty\btkv_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jozo sutara\2018\181011 prednaska\stranky\prednska HN 10-2018-2 pk\Snímka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35843" name="Picture 3" descr="E:\jozo sutara\2018\181011 prednaska\png napisy texty\btkv_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jozo sutara\2018\181011 prednaska\stranky\prednska HN 10-2018-2 pk\Snímka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38916" name="Picture 4" descr="E:\jozo sutara\2018\181011 prednaska\png napisy texty\btkv_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jozo sutara\2018\181011 prednaska\stranky\prednska HN 10-2018-2 pk\Snímka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2052" name="Picture 4" descr="E:\jozo sutara\2018\181011 prednaska\png napisy texty\btkv_38_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jozo sutara\2018\181011 prednaska\stranky\prednska HN 10-2018-2 pk\Snímk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800" y="-53592"/>
            <a:ext cx="12385376" cy="6966772"/>
          </a:xfrm>
          <a:prstGeom prst="rect">
            <a:avLst/>
          </a:prstGeom>
          <a:noFill/>
        </p:spPr>
      </p:pic>
      <p:pic>
        <p:nvPicPr>
          <p:cNvPr id="40963" name="Picture 3" descr="E:\jozo sutara\2018\181011 prednaska\png napisy texty\btkv_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b="10842"/>
          <a:stretch/>
        </p:blipFill>
        <p:spPr>
          <a:xfrm>
            <a:off x="34878" y="-26589"/>
            <a:ext cx="12168499" cy="6840760"/>
          </a:xfrm>
          <a:prstGeom prst="rect">
            <a:avLst/>
          </a:prstGeom>
        </p:spPr>
      </p:pic>
      <p:pic>
        <p:nvPicPr>
          <p:cNvPr id="1027" name="Picture 3" descr="E:\jozo sutara\2018\181011 prednaska\png napisy texty\btkv-b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752641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2" b="3958"/>
          <a:stretch/>
        </p:blipFill>
        <p:spPr>
          <a:xfrm>
            <a:off x="0" y="1588"/>
            <a:ext cx="12192000" cy="6858000"/>
          </a:xfrm>
          <a:prstGeom prst="rect">
            <a:avLst/>
          </a:prstGeom>
        </p:spPr>
      </p:pic>
      <p:pic>
        <p:nvPicPr>
          <p:cNvPr id="6" name="Picture 3" descr="E:\jozo sutara\2018\181011 prednaska\png napisy texty\btkv-b_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946941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jozo sutara\2018\181011 prednaska\stranky\prednska HN 10-2018-2 pk\techno 01_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734" y="-26590"/>
            <a:ext cx="12348309" cy="6941090"/>
          </a:xfrm>
          <a:prstGeom prst="rect">
            <a:avLst/>
          </a:prstGeom>
          <a:noFill/>
        </p:spPr>
      </p:pic>
      <p:pic>
        <p:nvPicPr>
          <p:cNvPr id="1027" name="Picture 3" descr="E:\jozo sutara\2018\181011 prednaska\png napisy texty\btkv_techno 01_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jozo sutara\2018\181011 prednaska\stranky\prednska HN 10-2018-2 pk\techno 02_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741" y="-54911"/>
            <a:ext cx="12348308" cy="6941089"/>
          </a:xfrm>
          <a:prstGeom prst="rect">
            <a:avLst/>
          </a:prstGeom>
          <a:noFill/>
        </p:spPr>
      </p:pic>
      <p:pic>
        <p:nvPicPr>
          <p:cNvPr id="2051" name="Picture 3" descr="E:\jozo sutara\2018\181011 prednaska\png napisy texty\btkv_techno 02_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3" b="339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E:\jozo sutara\2018\181011 prednaska\png napisy texty\btkv_05 - techno-2_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" y="10143"/>
            <a:ext cx="12167225" cy="6839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890969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4367</TotalTime>
  <Words>1</Words>
  <Application>Microsoft Office PowerPoint</Application>
  <PresentationFormat>Vlastná</PresentationFormat>
  <Paragraphs>1</Paragraphs>
  <Slides>46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46</vt:i4>
      </vt:variant>
    </vt:vector>
  </HeadingPairs>
  <TitlesOfParts>
    <vt:vector size="49" baseType="lpstr">
      <vt:lpstr>Arial</vt:lpstr>
      <vt:lpstr>Calibri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Xr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Krajco</dc:creator>
  <cp:lastModifiedBy>UsekGR</cp:lastModifiedBy>
  <cp:revision>15</cp:revision>
  <cp:lastPrinted>2018-10-19T12:00:00Z</cp:lastPrinted>
  <dcterms:created xsi:type="dcterms:W3CDTF">2018-10-19T05:07:39Z</dcterms:created>
  <dcterms:modified xsi:type="dcterms:W3CDTF">2018-10-24T12:28:36Z</dcterms:modified>
</cp:coreProperties>
</file>