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8" r:id="rId9"/>
    <p:sldId id="266" r:id="rId10"/>
    <p:sldId id="269" r:id="rId11"/>
    <p:sldId id="275" r:id="rId12"/>
    <p:sldId id="277" r:id="rId13"/>
    <p:sldId id="27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FDE38-02F1-402F-8737-122A788FA8E5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684E-C2CF-46CB-A085-E1BCCB8FFF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A0D4FE-24A9-4B27-A339-2A39D0090A7D}" type="datetimeFigureOut">
              <a:rPr lang="sk-SK" smtClean="0"/>
              <a:pPr/>
              <a:t>12. 12. 2014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FBCCEA-D24A-4634-9D47-05426DC227E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sahu 19" descr="mocha-ka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312368" cy="4248472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Zástupný symbol obsahu 20" descr="cokola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4320480" cy="3168351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CAFÉ MOCHA a ČOKOLÁDA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 descr="ca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032448" cy="2952328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Zástupný symbol obsahu 8" descr="cerveny-ca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888432" cy="3168352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chemeClr val="bg1"/>
                </a:solidFill>
              </a:rPr>
              <a:t>ZELENÝ a ČERVENÝ ČAJ</a:t>
            </a:r>
            <a:endParaRPr lang="sk-SK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ladovy-c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3600400" cy="4176464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900" dirty="0" smtClean="0">
                <a:solidFill>
                  <a:schemeClr val="bg1"/>
                </a:solidFill>
              </a:rPr>
              <a:t>ČIERNY ĽADOVÝ ČAJ 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s guaranou a medom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spresso-U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841104" cy="2841104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User\Desktop\Espresso-D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2914074" cy="2664296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755576" y="548680"/>
            <a:ext cx="6192688" cy="86409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TRILOGY  ESPRESSO</a:t>
            </a:r>
            <a:endParaRPr lang="sk-SK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C:\Users\User\Desktop\Espresso-T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664296" cy="2664296"/>
          </a:xfrm>
          <a:prstGeom prst="round2Diag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Zástupný symbol textu 11"/>
          <p:cNvSpPr>
            <a:spLocks noGrp="1"/>
          </p:cNvSpPr>
          <p:nvPr>
            <p:ph type="body" idx="1"/>
          </p:nvPr>
        </p:nvSpPr>
        <p:spPr>
          <a:xfrm>
            <a:off x="3922713" y="1556792"/>
            <a:ext cx="4572000" cy="1224136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C00000"/>
                </a:solidFill>
              </a:rPr>
              <a:t>      Absolútna novinka!</a:t>
            </a:r>
          </a:p>
          <a:p>
            <a:r>
              <a:rPr lang="sk-SK" sz="2800" dirty="0" smtClean="0">
                <a:solidFill>
                  <a:srgbClr val="C00000"/>
                </a:solidFill>
              </a:rPr>
              <a:t>        Kapsule s REISHI</a:t>
            </a:r>
            <a:endParaRPr lang="sk-SK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organo-gold-ganoderma-lucid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88840"/>
            <a:ext cx="3744416" cy="4320480"/>
          </a:xfrm>
          <a:prstGeom prst="round2Diag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4900" dirty="0" smtClean="0">
                <a:solidFill>
                  <a:schemeClr val="bg1"/>
                </a:solidFill>
              </a:rPr>
              <a:t>GANODERMA  TOBOLKY 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zber po 8. mesiacoch </a:t>
            </a:r>
            <a:r>
              <a:rPr lang="sk-SK" sz="3100" dirty="0" smtClean="0">
                <a:solidFill>
                  <a:schemeClr val="bg1"/>
                </a:solidFill>
              </a:rPr>
              <a:t> 20x väčší účinok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organo-gold-ganoderma-mycel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3888432" cy="4032448"/>
          </a:xfrm>
          <a:prstGeom prst="round2Diag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5300" dirty="0" smtClean="0">
                <a:solidFill>
                  <a:schemeClr val="bg1"/>
                </a:solidFill>
              </a:rPr>
              <a:t>MYCELIUM TOBOLKY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100" dirty="0" smtClean="0">
                <a:solidFill>
                  <a:schemeClr val="bg1"/>
                </a:solidFill>
              </a:rPr>
              <a:t>zber 18- dňové </a:t>
            </a:r>
            <a:r>
              <a:rPr lang="sk-SK" sz="3100" dirty="0" smtClean="0">
                <a:solidFill>
                  <a:schemeClr val="bg1"/>
                </a:solidFill>
              </a:rPr>
              <a:t>podhubie 20x väčší účinok</a:t>
            </a:r>
            <a:endParaRPr lang="sk-SK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organo-gold-ganoderma-spo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3888432" cy="4176464"/>
          </a:xfrm>
          <a:prstGeom prst="round2DiagRect">
            <a:avLst/>
          </a:prstGeom>
          <a:ln>
            <a:solidFill>
              <a:srgbClr val="00CC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sz="4400" dirty="0" smtClean="0">
                <a:solidFill>
                  <a:schemeClr val="bg1"/>
                </a:solidFill>
              </a:rPr>
              <a:t>SPORE  POWDER  TOBOLKY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700" dirty="0" smtClean="0">
                <a:solidFill>
                  <a:schemeClr val="bg1"/>
                </a:solidFill>
              </a:rPr>
              <a:t>prachová </a:t>
            </a:r>
            <a:r>
              <a:rPr lang="sk-SK" sz="2700" dirty="0" smtClean="0">
                <a:solidFill>
                  <a:schemeClr val="bg1"/>
                </a:solidFill>
              </a:rPr>
              <a:t>substancia 75x väčší účinok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L4sp.shutterstock_152235116_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816424" cy="2736304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Zástupný symbol obsahu 7" descr="d0a4ae3fbce24f3bacd82210e5d12a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4045" y="1481138"/>
            <a:ext cx="3426909" cy="4525962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Zmeň svoju kávu, zmeníš život!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59024"/>
          </a:xfr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sk-SK" sz="4000" b="1" cap="all" dirty="0" smtClean="0">
                <a:solidFill>
                  <a:schemeClr val="bg1"/>
                </a:solidFill>
                <a:effectLst/>
              </a:rPr>
              <a:t>PREKYSLENIE ORGANIZMU </a:t>
            </a:r>
            <a:r>
              <a:rPr lang="sk-SK" sz="4000" b="0" cap="all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sz="3100" b="0" cap="all" dirty="0" smtClean="0">
                <a:effectLst/>
              </a:rPr>
              <a:t/>
            </a:r>
            <a:br>
              <a:rPr lang="sk-SK" sz="3100" b="0" cap="all" dirty="0" smtClean="0">
                <a:effectLst/>
              </a:rPr>
            </a:br>
            <a:r>
              <a:rPr lang="sk-SK" sz="2700" dirty="0" smtClean="0">
                <a:solidFill>
                  <a:schemeClr val="bg1"/>
                </a:solidFill>
                <a:effectLst/>
              </a:rPr>
              <a:t>pôvodca takmer všetkých chorôb</a:t>
            </a:r>
            <a:r>
              <a:rPr lang="sk-SK" sz="2700" b="0" cap="all" dirty="0" smtClean="0">
                <a:effectLst/>
              </a:rPr>
              <a:t/>
            </a:r>
            <a:br>
              <a:rPr lang="sk-SK" sz="2700" b="0" cap="all" dirty="0" smtClean="0">
                <a:effectLst/>
              </a:rPr>
            </a:br>
            <a:endParaRPr lang="sk-SK" sz="2700" b="0" dirty="0">
              <a:effectLst/>
            </a:endParaRPr>
          </a:p>
        </p:txBody>
      </p:sp>
      <p:pic>
        <p:nvPicPr>
          <p:cNvPr id="12" name="Zástupný symbol obsahu 11" descr="phscale-final3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4968875" cy="4222750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ganoderma_tsugae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762500" cy="3190875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</a:rPr>
              <a:t>Ganoderma Lucidum </a:t>
            </a:r>
            <a:r>
              <a:rPr lang="sk-SK" sz="2400" dirty="0" smtClean="0">
                <a:solidFill>
                  <a:schemeClr val="bg1"/>
                </a:solidFill>
              </a:rPr>
              <a:t/>
            </a:r>
            <a:br>
              <a:rPr lang="sk-SK" sz="2400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chemeClr val="bg1"/>
                </a:solidFill>
              </a:rPr>
              <a:t>( Reishi, Lingzhi, Lesklokorka lesklá)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 descr="zhangjiaj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038600" cy="312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Reishi_8-Block_S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374446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Huba dlhovekosti a večnej mladosti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spanok_dream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734"/>
            <a:ext cx="3394720" cy="2451661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Zástupný symbol obsahu 5" descr="CHODZA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988840"/>
            <a:ext cx="4680520" cy="3960440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dirty="0" smtClean="0">
                <a:solidFill>
                  <a:schemeClr val="bg1"/>
                </a:solidFill>
              </a:rPr>
              <a:t>Zásadité  pH 7,3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rgbClr val="C00000"/>
                </a:solidFill>
              </a:rPr>
              <a:t>7 výhod huby REISHI</a:t>
            </a:r>
            <a:endParaRPr lang="sk-SK" sz="4400" dirty="0">
              <a:solidFill>
                <a:srgbClr val="C0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1340768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000" dirty="0" smtClean="0"/>
              <a:t>  </a:t>
            </a:r>
            <a:r>
              <a:rPr lang="sk-SK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sk-SK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Zníženie cholesterolu a zlepšenie metabolizmu</a:t>
            </a:r>
          </a:p>
          <a:p>
            <a:pPr lvl="0"/>
            <a:endParaRPr lang="sk-SK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sk-SK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2. Čistenie krvi – detoxikácia</a:t>
            </a:r>
          </a:p>
          <a:p>
            <a:pPr lvl="0"/>
            <a:endParaRPr lang="sk-SK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sk-SK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3. Zvýšenie funkcií pečene a odstránenie voľných  radikáloch</a:t>
            </a:r>
          </a:p>
          <a:p>
            <a:pPr lvl="0"/>
            <a:endParaRPr lang="sk-SK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sk-SK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4. Rozpúšťanie krvnej zrazeniny – predchádzanie mŕtvici/infarktu</a:t>
            </a:r>
          </a:p>
          <a:p>
            <a:pPr lvl="0"/>
            <a:endParaRPr lang="sk-SK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sk-SK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5. Normalizovanie imunity /polysacharidy, triterpenoidy/</a:t>
            </a:r>
          </a:p>
          <a:p>
            <a:pPr lvl="0"/>
            <a:endParaRPr lang="sk-SK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sk-SK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6. Zvýšenie pružnosti ciev</a:t>
            </a:r>
          </a:p>
          <a:p>
            <a:pPr lvl="0"/>
            <a:endParaRPr lang="sk-SK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sk-SK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7. Buduje imunitu – vytváranie protilátok</a:t>
            </a:r>
            <a:endParaRPr lang="sk-SK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25980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sahu 11" descr="cierna-ka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168352" cy="3960440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Zástupný symbol obsahu 12" descr="latte-ka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1" y="1700808"/>
            <a:ext cx="3168352" cy="4032448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ČIERNA  KÁVA  A  KÁVA  LATTE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57</Words>
  <Application>Microsoft Office PowerPoint</Application>
  <PresentationFormat>Prezentácia na obrazovke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Hala</vt:lpstr>
      <vt:lpstr>Snímka 1</vt:lpstr>
      <vt:lpstr>PREKYSLENIE ORGANIZMU   pôvodca takmer všetkých chorôb </vt:lpstr>
      <vt:lpstr>Ganoderma Lucidum  ( Reishi, Lingzhi, Lesklokorka lesklá)</vt:lpstr>
      <vt:lpstr>Huba dlhovekosti a večnej mladosti</vt:lpstr>
      <vt:lpstr>Zásadité  pH 7,3</vt:lpstr>
      <vt:lpstr>7 výhod huby REISHI</vt:lpstr>
      <vt:lpstr>Snímka 7</vt:lpstr>
      <vt:lpstr>Snímka 8</vt:lpstr>
      <vt:lpstr>ČIERNA  KÁVA  A  KÁVA  LATTE</vt:lpstr>
      <vt:lpstr>CAFÉ MOCHA a ČOKOLÁDA</vt:lpstr>
      <vt:lpstr>ZELENÝ a ČERVENÝ ČAJ</vt:lpstr>
      <vt:lpstr>ČIERNY ĽADOVÝ ČAJ  s guaranou a medom</vt:lpstr>
      <vt:lpstr>TRILOGY  ESPRESSO</vt:lpstr>
      <vt:lpstr> GANODERMA  TOBOLKY   zber po 8. mesiacoch  20x väčší účinok </vt:lpstr>
      <vt:lpstr>MYCELIUM TOBOLKY zber 18- dňové podhubie 20x väčší účinok</vt:lpstr>
      <vt:lpstr> SPORE  POWDER  TOBOLKY prachová substancia 75x väčší účinok </vt:lpstr>
      <vt:lpstr>Zmeň svoju kávu, zmeníš život!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Eva Pavelková</dc:creator>
  <cp:lastModifiedBy>Eva Pavelková</cp:lastModifiedBy>
  <cp:revision>54</cp:revision>
  <dcterms:created xsi:type="dcterms:W3CDTF">2014-11-09T18:24:00Z</dcterms:created>
  <dcterms:modified xsi:type="dcterms:W3CDTF">2014-12-12T15:11:06Z</dcterms:modified>
</cp:coreProperties>
</file>