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25.jpeg" ContentType="image/jpeg"/>
  <Override PartName="/ppt/media/image24.jpeg" ContentType="image/jpeg"/>
  <Override PartName="/ppt/media/image23.jpeg" ContentType="image/jpeg"/>
  <Override PartName="/ppt/media/image22.jpeg" ContentType="image/jpeg"/>
  <Override PartName="/ppt/media/image21.jpeg" ContentType="image/jpeg"/>
  <Override PartName="/ppt/media/image20.jpeg" ContentType="image/jpeg"/>
  <Override PartName="/ppt/media/image6.jpeg" ContentType="image/jpeg"/>
  <Override PartName="/ppt/media/image5.jpeg" ContentType="image/jpeg"/>
  <Override PartName="/ppt/media/image4.jpeg" ContentType="image/jpeg"/>
  <Override PartName="/ppt/media/image3.jpeg" ContentType="image/jpeg"/>
  <Override PartName="/ppt/media/image1.jpeg" ContentType="image/jpeg"/>
  <Override PartName="/ppt/media/image2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png" ContentType="image/png"/>
  <Override PartName="/ppt/media/image19.jpeg" ContentType="image/jpeg"/>
  <Override PartName="/ppt/media/image18.jpeg" ContentType="image/jpeg"/>
  <Override PartName="/ppt/media/image17.jpeg" ContentType="image/jpeg"/>
  <Override PartName="/ppt/media/image15.jpeg" ContentType="image/jpeg"/>
  <Override PartName="/ppt/media/image16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sk-SK" sz="4400" spc="-1" strike="noStrike">
                <a:solidFill>
                  <a:srgbClr val="000000"/>
                </a:solidFill>
                <a:latin typeface="Calibri"/>
              </a:rPr>
              <a:t>Upravte štýly predlohy textu</a:t>
            </a:r>
            <a:endParaRPr b="0" lang="sk-SK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0138418-AC51-4E46-BF35-12763FE88A75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5/24/22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2DC6DAD-104C-496A-9AA4-5394B1F28032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sk-SK" sz="4400" spc="-1" strike="noStrike">
                <a:solidFill>
                  <a:srgbClr val="000000"/>
                </a:solidFill>
                <a:latin typeface="Calibri"/>
              </a:rPr>
              <a:t>Upravte štýly predlohy textu</a:t>
            </a:r>
            <a:endParaRPr b="0" lang="sk-SK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3200" spc="-1" strike="noStrike">
                <a:solidFill>
                  <a:srgbClr val="000000"/>
                </a:solidFill>
                <a:latin typeface="Calibri"/>
              </a:rPr>
              <a:t>Upravte štýl predlohy textu.</a:t>
            </a:r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Tretia úroveň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Štvrtá úroveň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Piata úroveň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6DB3835A-968B-44FE-B699-99F667C62B94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5/24/22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A0891C0-7FE0-4318-8B51-A687C333B755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sk-SK" sz="4400" spc="-1" strike="noStrike">
                <a:solidFill>
                  <a:srgbClr val="000000"/>
                </a:solidFill>
                <a:latin typeface="Calibri"/>
              </a:rPr>
              <a:t>Upravte štýly predlohy textu</a:t>
            </a:r>
            <a:endParaRPr b="0" lang="sk-SK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2F5FA634-76CD-41D7-8BA2-474A70F342FE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5/24/22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DAE2FE8-8941-4E79-95A4-D02C3970CFEC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hyperlink" Target="http://www.salaspruzina.sk/" TargetMode="External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683640" y="404640"/>
            <a:ext cx="7772040" cy="2592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sk-SK" sz="6600" spc="-1" strike="noStrike">
                <a:solidFill>
                  <a:srgbClr val="ffffff"/>
                </a:solidFill>
                <a:latin typeface="Calibri"/>
              </a:rPr>
              <a:t>Oľga Apoleníková SHR</a:t>
            </a:r>
            <a:br/>
            <a:r>
              <a:rPr b="0" lang="sk-SK" sz="6600" spc="-1" strike="noStrike">
                <a:solidFill>
                  <a:srgbClr val="ffffff"/>
                </a:solidFill>
                <a:latin typeface="Calibri"/>
              </a:rPr>
              <a:t>Salaš Pružina</a:t>
            </a:r>
            <a:endParaRPr b="0" lang="sk-SK" sz="6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395640" y="0"/>
            <a:ext cx="7920360" cy="249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sk-SK" sz="4800" spc="-1" strike="noStrike">
                <a:solidFill>
                  <a:srgbClr val="000000"/>
                </a:solidFill>
                <a:latin typeface="Calibri"/>
              </a:rPr>
              <a:t>Vízie do budúcnosti</a:t>
            </a:r>
            <a:endParaRPr b="0" lang="sk-SK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467640" y="4005000"/>
            <a:ext cx="8496720" cy="2376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720"/>
              </a:spcBef>
            </a:pPr>
            <a:r>
              <a:rPr b="1" lang="sk-SK" sz="3600" spc="-1" strike="noStrike">
                <a:solidFill>
                  <a:srgbClr val="000000"/>
                </a:solidFill>
                <a:latin typeface="Calibri"/>
              </a:rPr>
              <a:t>Salaš Pružina</a:t>
            </a:r>
            <a:endParaRPr b="0" lang="sk-SK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b="0" lang="sk-SK" sz="28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www.salaspruzina.sk</a:t>
            </a: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</a:pPr>
            <a:r>
              <a:rPr b="0" lang="sk-SK" sz="3600" spc="-1" strike="noStrike">
                <a:solidFill>
                  <a:srgbClr val="000000"/>
                </a:solidFill>
                <a:latin typeface="Calibri"/>
              </a:rPr>
              <a:t>042/4358728</a:t>
            </a:r>
            <a:endParaRPr b="0" lang="sk-SK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</a:pPr>
            <a:endParaRPr b="0" lang="sk-SK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395640" y="3933000"/>
            <a:ext cx="8229240" cy="259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1" name="Obrázek 9" descr=""/>
          <p:cNvPicPr/>
          <p:nvPr/>
        </p:nvPicPr>
        <p:blipFill>
          <a:blip r:embed="rId3"/>
          <a:stretch/>
        </p:blipFill>
        <p:spPr>
          <a:xfrm>
            <a:off x="3636000" y="2349000"/>
            <a:ext cx="5256360" cy="424800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sk-SK" sz="4800" spc="-1" strike="noStrike">
                <a:solidFill>
                  <a:srgbClr val="000000"/>
                </a:solidFill>
                <a:latin typeface="Calibri"/>
              </a:rPr>
              <a:t>Ďakujem za pozornosť.</a:t>
            </a:r>
            <a:endParaRPr b="0" lang="sk-SK" sz="4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3" name="Picture 2" descr=""/>
          <p:cNvPicPr/>
          <p:nvPr/>
        </p:nvPicPr>
        <p:blipFill>
          <a:blip r:embed="rId2"/>
          <a:stretch/>
        </p:blipFill>
        <p:spPr>
          <a:xfrm>
            <a:off x="728640" y="1786680"/>
            <a:ext cx="7686360" cy="415260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Obrázek 4" descr=""/>
          <p:cNvPicPr/>
          <p:nvPr/>
        </p:nvPicPr>
        <p:blipFill>
          <a:blip r:embed="rId2"/>
          <a:stretch/>
        </p:blipFill>
        <p:spPr>
          <a:xfrm>
            <a:off x="3060000" y="2709000"/>
            <a:ext cx="5684400" cy="3672000"/>
          </a:xfrm>
          <a:prstGeom prst="rect">
            <a:avLst/>
          </a:prstGeom>
          <a:ln>
            <a:noFill/>
          </a:ln>
        </p:spPr>
      </p:pic>
      <p:sp>
        <p:nvSpPr>
          <p:cNvPr id="125" name="TextShape 1"/>
          <p:cNvSpPr txBox="1"/>
          <p:nvPr/>
        </p:nvSpPr>
        <p:spPr>
          <a:xfrm>
            <a:off x="457200" y="274680"/>
            <a:ext cx="8218800" cy="921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sk-SK" sz="6000" spc="-1" strike="noStrike">
                <a:solidFill>
                  <a:srgbClr val="000000"/>
                </a:solidFill>
                <a:latin typeface="Calibri"/>
              </a:rPr>
              <a:t>História</a:t>
            </a:r>
            <a:endParaRPr b="0" lang="sk-SK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395640" y="908640"/>
            <a:ext cx="8290800" cy="576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3500" spc="-1" strike="noStrike">
                <a:solidFill>
                  <a:srgbClr val="000000"/>
                </a:solidFill>
                <a:latin typeface="Calibri"/>
              </a:rPr>
              <a:t>vznik 1991</a:t>
            </a:r>
            <a:endParaRPr b="0" lang="sk-SK" sz="3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3500" spc="-1" strike="noStrike">
                <a:solidFill>
                  <a:srgbClr val="000000"/>
                </a:solidFill>
                <a:latin typeface="Calibri"/>
              </a:rPr>
              <a:t>RV - krmivá pre ŽV</a:t>
            </a:r>
            <a:endParaRPr b="0" lang="sk-SK" sz="3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3500" spc="-1" strike="noStrike">
                <a:solidFill>
                  <a:srgbClr val="000000"/>
                </a:solidFill>
                <a:latin typeface="Calibri"/>
              </a:rPr>
              <a:t>Mechanizácia</a:t>
            </a:r>
            <a:endParaRPr b="0" lang="sk-SK" sz="3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3500" spc="-1" strike="noStrike">
                <a:solidFill>
                  <a:srgbClr val="000000"/>
                </a:solidFill>
                <a:latin typeface="Calibri"/>
              </a:rPr>
              <a:t>ŽV - dojnice</a:t>
            </a:r>
            <a:endParaRPr b="0" lang="sk-SK" sz="3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00"/>
              </a:spcBef>
            </a:pPr>
            <a:r>
              <a:rPr b="0" lang="sk-SK" sz="3500" spc="-1" strike="noStrike">
                <a:solidFill>
                  <a:srgbClr val="000000"/>
                </a:solidFill>
                <a:latin typeface="Calibri"/>
              </a:rPr>
              <a:t>         </a:t>
            </a:r>
            <a:r>
              <a:rPr b="0" lang="sk-SK" sz="3500" spc="-1" strike="noStrike">
                <a:solidFill>
                  <a:srgbClr val="000000"/>
                </a:solidFill>
                <a:latin typeface="Calibri"/>
              </a:rPr>
              <a:t>- ošípané</a:t>
            </a:r>
            <a:endParaRPr b="0" lang="sk-SK" sz="3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k-SK" sz="35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57200" y="260640"/>
            <a:ext cx="8229240" cy="1728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br/>
            <a:r>
              <a:rPr b="0" lang="sk-SK" sz="5400" spc="-1" strike="noStrike">
                <a:solidFill>
                  <a:srgbClr val="000000"/>
                </a:solidFill>
                <a:latin typeface="Calibri"/>
              </a:rPr>
              <a:t>                       </a:t>
            </a:r>
            <a:r>
              <a:rPr b="0" lang="sk-SK" sz="5400" spc="-1" strike="noStrike">
                <a:solidFill>
                  <a:srgbClr val="000000"/>
                </a:solidFill>
                <a:latin typeface="Calibri"/>
              </a:rPr>
              <a:t>Súčasnosť</a:t>
            </a:r>
            <a:br/>
            <a:r>
              <a:rPr b="0" lang="sk-SK" sz="3200" spc="-1" strike="noStrike">
                <a:solidFill>
                  <a:srgbClr val="000000"/>
                </a:solidFill>
                <a:latin typeface="Calibri"/>
              </a:rPr>
              <a:t>RV  a) krmivá pre ŽV</a:t>
            </a:r>
            <a:br/>
            <a:r>
              <a:rPr b="0" lang="sk-SK" sz="3200" spc="-1" strike="noStrike">
                <a:solidFill>
                  <a:srgbClr val="000000"/>
                </a:solidFill>
                <a:latin typeface="Calibri"/>
              </a:rPr>
              <a:t>       b) špecializovaná - mak modrý a biely</a:t>
            </a:r>
            <a:br/>
            <a:r>
              <a:rPr b="0" lang="sk-SK" sz="3200" spc="-1" strike="noStrike">
                <a:solidFill>
                  <a:srgbClr val="000000"/>
                </a:solidFill>
                <a:latin typeface="Calibri"/>
              </a:rPr>
              <a:t>                                      - maková múka</a:t>
            </a:r>
            <a:br/>
            <a:r>
              <a:rPr b="0" lang="sk-SK" sz="3200" spc="-1" strike="noStrike">
                <a:solidFill>
                  <a:srgbClr val="000000"/>
                </a:solidFill>
                <a:latin typeface="Calibri"/>
              </a:rPr>
              <a:t>                                      - makový olej</a:t>
            </a:r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8" name="Zástupný symbol pro obsah 9" descr=""/>
          <p:cNvPicPr/>
          <p:nvPr/>
        </p:nvPicPr>
        <p:blipFill>
          <a:blip r:embed="rId2"/>
          <a:stretch/>
        </p:blipFill>
        <p:spPr>
          <a:xfrm>
            <a:off x="683640" y="2709000"/>
            <a:ext cx="3312000" cy="3848760"/>
          </a:xfrm>
          <a:prstGeom prst="rect">
            <a:avLst/>
          </a:prstGeom>
          <a:ln>
            <a:noFill/>
          </a:ln>
        </p:spPr>
      </p:pic>
      <p:pic>
        <p:nvPicPr>
          <p:cNvPr id="129" name="Obrázek 10" descr=""/>
          <p:cNvPicPr/>
          <p:nvPr/>
        </p:nvPicPr>
        <p:blipFill>
          <a:blip r:embed="rId3"/>
          <a:stretch/>
        </p:blipFill>
        <p:spPr>
          <a:xfrm>
            <a:off x="4500000" y="2709000"/>
            <a:ext cx="3960000" cy="381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539640" y="260640"/>
            <a:ext cx="8146800" cy="2880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0000"/>
                </a:solidFill>
                <a:latin typeface="Calibri"/>
              </a:rPr>
              <a:t>c) mechanizácia</a:t>
            </a:r>
            <a:br/>
            <a:r>
              <a:rPr b="0" lang="sk-SK" sz="3600" spc="-1" strike="noStrike">
                <a:solidFill>
                  <a:srgbClr val="000000"/>
                </a:solidFill>
                <a:latin typeface="Calibri"/>
              </a:rPr>
              <a:t>d) výroba KZ pre vlastnú potrebu</a:t>
            </a:r>
            <a:br/>
            <a:r>
              <a:rPr b="0" lang="sk-SK" sz="3600" spc="-1" strike="noStrike">
                <a:solidFill>
                  <a:srgbClr val="000000"/>
                </a:solidFill>
                <a:latin typeface="Calibri"/>
              </a:rPr>
              <a:t>e) ŽV – chov mliečnych oviec</a:t>
            </a:r>
            <a:br/>
            <a:endParaRPr b="0" lang="sk-SK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1" name="Obrázek 10" descr=""/>
          <p:cNvPicPr/>
          <p:nvPr/>
        </p:nvPicPr>
        <p:blipFill>
          <a:blip r:embed="rId2"/>
          <a:stretch/>
        </p:blipFill>
        <p:spPr>
          <a:xfrm>
            <a:off x="1691640" y="2493000"/>
            <a:ext cx="6048360" cy="4148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274680"/>
            <a:ext cx="8229240" cy="993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sk-SK" sz="4400" spc="-1" strike="noStrike">
                <a:solidFill>
                  <a:srgbClr val="000000"/>
                </a:solidFill>
                <a:latin typeface="Calibri"/>
              </a:rPr>
              <a:t>       </a:t>
            </a:r>
            <a:r>
              <a:rPr b="0" lang="sk-SK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sk-SK" sz="5400" spc="-1" strike="noStrike">
                <a:solidFill>
                  <a:srgbClr val="000000"/>
                </a:solidFill>
                <a:latin typeface="Calibri"/>
              </a:rPr>
              <a:t>Syráreň</a:t>
            </a:r>
            <a:endParaRPr b="0" lang="sk-SK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3780000" y="1412640"/>
            <a:ext cx="5112360" cy="2088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3200" spc="-1" strike="noStrike">
                <a:solidFill>
                  <a:srgbClr val="000000"/>
                </a:solidFill>
                <a:latin typeface="Calibri"/>
              </a:rPr>
              <a:t>Tradičné ovčie syry</a:t>
            </a:r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3200" spc="-1" strike="noStrike">
                <a:solidFill>
                  <a:srgbClr val="000000"/>
                </a:solidFill>
                <a:latin typeface="Calibri"/>
              </a:rPr>
              <a:t>Netradičné ovčie výrobky</a:t>
            </a:r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k-SK" sz="32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sk-SK" sz="3200" spc="-1" strike="noStrike">
                <a:solidFill>
                  <a:srgbClr val="000000"/>
                </a:solidFill>
                <a:latin typeface="Calibri"/>
              </a:rPr>
              <a:t>/ tvrdé, srvátkové... /</a:t>
            </a:r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4" name="Picture 2" descr=""/>
          <p:cNvPicPr/>
          <p:nvPr/>
        </p:nvPicPr>
        <p:blipFill>
          <a:blip r:embed="rId2"/>
          <a:stretch/>
        </p:blipFill>
        <p:spPr>
          <a:xfrm>
            <a:off x="251640" y="764640"/>
            <a:ext cx="3429000" cy="5328360"/>
          </a:xfrm>
          <a:prstGeom prst="rect">
            <a:avLst/>
          </a:prstGeom>
          <a:ln>
            <a:noFill/>
          </a:ln>
        </p:spPr>
      </p:pic>
      <p:pic>
        <p:nvPicPr>
          <p:cNvPr id="135" name="Obrázek 5" descr=""/>
          <p:cNvPicPr/>
          <p:nvPr/>
        </p:nvPicPr>
        <p:blipFill>
          <a:blip r:embed="rId3"/>
          <a:stretch/>
        </p:blipFill>
        <p:spPr>
          <a:xfrm>
            <a:off x="4092120" y="3357000"/>
            <a:ext cx="4296240" cy="309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116640"/>
            <a:ext cx="8229240" cy="863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sk-SK" sz="5400" spc="-1" strike="noStrike">
                <a:solidFill>
                  <a:srgbClr val="000000"/>
                </a:solidFill>
                <a:latin typeface="Calibri"/>
              </a:rPr>
              <a:t>Odbyt</a:t>
            </a:r>
            <a:endParaRPr b="0" lang="sk-SK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323640" y="980640"/>
            <a:ext cx="6336360" cy="2520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3200" spc="-1" strike="noStrike">
                <a:solidFill>
                  <a:srgbClr val="000000"/>
                </a:solidFill>
                <a:latin typeface="Calibri"/>
              </a:rPr>
              <a:t>Predaj na salaši / kultúra predaja /</a:t>
            </a:r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3200" spc="-1" strike="noStrike">
                <a:solidFill>
                  <a:srgbClr val="000000"/>
                </a:solidFill>
                <a:latin typeface="Calibri"/>
              </a:rPr>
              <a:t>Tržnica, stánkový predaj</a:t>
            </a:r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3200" spc="-1" strike="noStrike">
                <a:solidFill>
                  <a:srgbClr val="000000"/>
                </a:solidFill>
                <a:latin typeface="Calibri"/>
              </a:rPr>
              <a:t>Predajné chladiarenské auto</a:t>
            </a:r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3200" spc="-1" strike="noStrike">
                <a:solidFill>
                  <a:srgbClr val="000000"/>
                </a:solidFill>
                <a:latin typeface="Calibri"/>
              </a:rPr>
              <a:t>Kamenné obchody</a:t>
            </a:r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3200" spc="-1" strike="noStrike">
                <a:solidFill>
                  <a:srgbClr val="000000"/>
                </a:solidFill>
                <a:latin typeface="Calibri"/>
              </a:rPr>
              <a:t>E-shop</a:t>
            </a:r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8" name="Obrázek 4" descr=""/>
          <p:cNvPicPr/>
          <p:nvPr/>
        </p:nvPicPr>
        <p:blipFill>
          <a:blip r:embed="rId2"/>
          <a:stretch/>
        </p:blipFill>
        <p:spPr>
          <a:xfrm>
            <a:off x="4644000" y="3501000"/>
            <a:ext cx="4294800" cy="3096000"/>
          </a:xfrm>
          <a:prstGeom prst="rect">
            <a:avLst/>
          </a:prstGeom>
          <a:ln>
            <a:noFill/>
          </a:ln>
        </p:spPr>
      </p:pic>
      <p:pic>
        <p:nvPicPr>
          <p:cNvPr id="139" name="Zástupný symbol pro obsah 7" descr=""/>
          <p:cNvPicPr/>
          <p:nvPr/>
        </p:nvPicPr>
        <p:blipFill>
          <a:blip r:embed="rId3"/>
          <a:stretch/>
        </p:blipFill>
        <p:spPr>
          <a:xfrm>
            <a:off x="395640" y="3501000"/>
            <a:ext cx="4038120" cy="309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sk-SK" sz="6000" spc="-1" strike="noStrike">
                <a:solidFill>
                  <a:srgbClr val="000000"/>
                </a:solidFill>
                <a:latin typeface="Calibri"/>
              </a:rPr>
              <a:t>Súťaže</a:t>
            </a:r>
            <a:endParaRPr b="0" lang="sk-SK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3600" spc="-1" strike="noStrike">
                <a:solidFill>
                  <a:srgbClr val="000000"/>
                </a:solidFill>
                <a:latin typeface="Calibri"/>
              </a:rPr>
              <a:t>Porovnávanie kvality :</a:t>
            </a:r>
            <a:endParaRPr b="0" lang="sk-SK" sz="3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b="0" lang="sk-SK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3600" spc="-1" strike="noStrike">
                <a:solidFill>
                  <a:srgbClr val="000000"/>
                </a:solidFill>
                <a:latin typeface="Calibri"/>
              </a:rPr>
              <a:t>Pribylina</a:t>
            </a:r>
            <a:endParaRPr b="0" lang="sk-SK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3600" spc="-1" strike="noStrike">
                <a:solidFill>
                  <a:srgbClr val="000000"/>
                </a:solidFill>
                <a:latin typeface="Calibri"/>
              </a:rPr>
              <a:t>Východná</a:t>
            </a:r>
            <a:endParaRPr b="0" lang="sk-SK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3600" spc="-1" strike="noStrike">
                <a:solidFill>
                  <a:srgbClr val="000000"/>
                </a:solidFill>
                <a:latin typeface="Calibri"/>
              </a:rPr>
              <a:t>Mikulov</a:t>
            </a:r>
            <a:endParaRPr b="0" lang="sk-SK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3600" spc="-1" strike="noStrike">
                <a:solidFill>
                  <a:srgbClr val="000000"/>
                </a:solidFill>
                <a:latin typeface="Calibri"/>
              </a:rPr>
              <a:t>Brno</a:t>
            </a:r>
            <a:endParaRPr b="0" lang="sk-SK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3600" spc="-1" strike="noStrike">
                <a:solidFill>
                  <a:srgbClr val="000000"/>
                </a:solidFill>
                <a:latin typeface="Calibri"/>
              </a:rPr>
              <a:t>Praha</a:t>
            </a:r>
            <a:endParaRPr b="0" lang="sk-SK" sz="3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k-SK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2" name="Obrázek 4" descr=""/>
          <p:cNvPicPr/>
          <p:nvPr/>
        </p:nvPicPr>
        <p:blipFill>
          <a:blip r:embed="rId2"/>
          <a:stretch/>
        </p:blipFill>
        <p:spPr>
          <a:xfrm>
            <a:off x="2915640" y="2349000"/>
            <a:ext cx="5760360" cy="381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sk-SK" sz="6000" spc="-1" strike="noStrike">
                <a:solidFill>
                  <a:srgbClr val="000000"/>
                </a:solidFill>
                <a:latin typeface="Calibri"/>
              </a:rPr>
              <a:t>Norimberg</a:t>
            </a:r>
            <a:endParaRPr b="0" lang="sk-SK" sz="6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4" name="Zástupný symbol pro obsah 3" descr=""/>
          <p:cNvPicPr/>
          <p:nvPr/>
        </p:nvPicPr>
        <p:blipFill>
          <a:blip r:embed="rId2"/>
          <a:stretch/>
        </p:blipFill>
        <p:spPr>
          <a:xfrm>
            <a:off x="827640" y="1484640"/>
            <a:ext cx="7488360" cy="4970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764640"/>
            <a:ext cx="8229240" cy="2232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</a:pPr>
            <a:r>
              <a:rPr b="0" lang="sk-SK" sz="4800" spc="-1" strike="noStrike">
                <a:solidFill>
                  <a:srgbClr val="000000"/>
                </a:solidFill>
                <a:latin typeface="Calibri"/>
              </a:rPr>
              <a:t>Robte to, čo nerobia iní </a:t>
            </a:r>
            <a:br/>
            <a:r>
              <a:rPr b="0" lang="sk-SK" sz="4800" spc="-1" strike="noStrike">
                <a:solidFill>
                  <a:srgbClr val="000000"/>
                </a:solidFill>
                <a:latin typeface="Calibri"/>
              </a:rPr>
              <a:t>a robte to s láskou.</a:t>
            </a:r>
            <a:br/>
            <a:r>
              <a:rPr b="0" lang="sk-SK" sz="4800" spc="-1" strike="noStrike">
                <a:solidFill>
                  <a:srgbClr val="000000"/>
                </a:solidFill>
                <a:latin typeface="Calibri"/>
              </a:rPr>
              <a:t>Kontakt so zákazníkom!</a:t>
            </a:r>
            <a:br/>
            <a:endParaRPr b="0" lang="sk-SK" sz="4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6" name="Zástupný symbol pro obsah 6" descr=""/>
          <p:cNvPicPr/>
          <p:nvPr/>
        </p:nvPicPr>
        <p:blipFill>
          <a:blip r:embed="rId2"/>
          <a:stretch/>
        </p:blipFill>
        <p:spPr>
          <a:xfrm>
            <a:off x="179640" y="3213000"/>
            <a:ext cx="4358160" cy="3272760"/>
          </a:xfrm>
          <a:prstGeom prst="rect">
            <a:avLst/>
          </a:prstGeom>
          <a:ln>
            <a:noFill/>
          </a:ln>
        </p:spPr>
      </p:pic>
      <p:pic>
        <p:nvPicPr>
          <p:cNvPr id="147" name="Obrázek 8" descr=""/>
          <p:cNvPicPr/>
          <p:nvPr/>
        </p:nvPicPr>
        <p:blipFill>
          <a:blip r:embed="rId3"/>
          <a:stretch/>
        </p:blipFill>
        <p:spPr>
          <a:xfrm>
            <a:off x="4644000" y="3231000"/>
            <a:ext cx="4333680" cy="325476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LibreOffice/6.0.7.3$Linux_X86_64 LibreOffice_project/00m0$Build-3</Application>
  <Words>81</Words>
  <Paragraphs>34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2022-05-24T19:28:08Z</dcterms:created>
  <dc:creator/>
  <dc:description/>
  <dc:language>en-US</dc:language>
  <cp:lastModifiedBy/>
  <dcterms:modified xsi:type="dcterms:W3CDTF">2022-05-24T19:28:11Z</dcterms:modified>
  <cp:revision>2</cp:revision>
  <dc:subject/>
  <dc:title>Prezentácia programu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Předvádění na obrazovce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