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6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7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theme/theme8.xml" ContentType="application/vnd.openxmlformats-officedocument.theme+xml"/>
  <Override PartName="/ppt/slideLayouts/slideLayout119.xml" ContentType="application/vnd.openxmlformats-officedocument.presentationml.slideLayout+xml"/>
  <Override PartName="/ppt/theme/theme9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theme/theme10.xml" ContentType="application/vnd.openxmlformats-officedocument.theme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theme/theme11.xml" ContentType="application/vnd.openxmlformats-officedocument.theme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theme/theme12.xml" ContentType="application/vnd.openxmlformats-officedocument.theme+xml"/>
  <Override PartName="/ppt/theme/themeOverride1.xml" ContentType="application/vnd.openxmlformats-officedocument.themeOverride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theme/theme13.xml" ContentType="application/vnd.openxmlformats-officedocument.theme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theme/theme14.xml" ContentType="application/vnd.openxmlformats-officedocument.theme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theme/theme15.xml" ContentType="application/vnd.openxmlformats-officedocument.theme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theme/theme16.xml" ContentType="application/vnd.openxmlformats-officedocument.theme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theme/theme17.xml" ContentType="application/vnd.openxmlformats-officedocument.theme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theme/theme18.xml" ContentType="application/vnd.openxmlformats-officedocument.theme+xml"/>
  <Override PartName="/ppt/slideLayouts/slideLayout260.xml" ContentType="application/vnd.openxmlformats-officedocument.presentationml.slideLayout+xml"/>
  <Override PartName="/ppt/slideLayouts/slideLayout261.xml" ContentType="application/vnd.openxmlformats-officedocument.presentationml.slideLayout+xml"/>
  <Override PartName="/ppt/slideLayouts/slideLayout26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slideLayouts/slideLayout264.xml" ContentType="application/vnd.openxmlformats-officedocument.presentationml.slideLayout+xml"/>
  <Override PartName="/ppt/slideLayouts/slideLayout265.xml" ContentType="application/vnd.openxmlformats-officedocument.presentationml.slideLayout+xml"/>
  <Override PartName="/ppt/slideLayouts/slideLayout266.xml" ContentType="application/vnd.openxmlformats-officedocument.presentationml.slideLayout+xml"/>
  <Override PartName="/ppt/slideLayouts/slideLayout267.xml" ContentType="application/vnd.openxmlformats-officedocument.presentationml.slideLayout+xml"/>
  <Override PartName="/ppt/slideLayouts/slideLayout268.xml" ContentType="application/vnd.openxmlformats-officedocument.presentationml.slideLayout+xml"/>
  <Override PartName="/ppt/slideLayouts/slideLayout269.xml" ContentType="application/vnd.openxmlformats-officedocument.presentationml.slideLayout+xml"/>
  <Override PartName="/ppt/slideLayouts/slideLayout270.xml" ContentType="application/vnd.openxmlformats-officedocument.presentationml.slideLayout+xml"/>
  <Override PartName="/ppt/theme/theme19.xml" ContentType="application/vnd.openxmlformats-officedocument.theme+xml"/>
  <Override PartName="/ppt/slideLayouts/slideLayout271.xml" ContentType="application/vnd.openxmlformats-officedocument.presentationml.slideLayout+xml"/>
  <Override PartName="/ppt/slideLayouts/slideLayout272.xml" ContentType="application/vnd.openxmlformats-officedocument.presentationml.slideLayout+xml"/>
  <Override PartName="/ppt/slideLayouts/slideLayout273.xml" ContentType="application/vnd.openxmlformats-officedocument.presentationml.slideLayout+xml"/>
  <Override PartName="/ppt/slideLayouts/slideLayout274.xml" ContentType="application/vnd.openxmlformats-officedocument.presentationml.slideLayout+xml"/>
  <Override PartName="/ppt/slideLayouts/slideLayout275.xml" ContentType="application/vnd.openxmlformats-officedocument.presentationml.slideLayout+xml"/>
  <Override PartName="/ppt/slideLayouts/slideLayout276.xml" ContentType="application/vnd.openxmlformats-officedocument.presentationml.slideLayout+xml"/>
  <Override PartName="/ppt/slideLayouts/slideLayout277.xml" ContentType="application/vnd.openxmlformats-officedocument.presentationml.slideLayout+xml"/>
  <Override PartName="/ppt/slideLayouts/slideLayout278.xml" ContentType="application/vnd.openxmlformats-officedocument.presentationml.slideLayout+xml"/>
  <Override PartName="/ppt/slideLayouts/slideLayout279.xml" ContentType="application/vnd.openxmlformats-officedocument.presentationml.slideLayout+xml"/>
  <Override PartName="/ppt/slideLayouts/slideLayout280.xml" ContentType="application/vnd.openxmlformats-officedocument.presentationml.slideLayout+xml"/>
  <Override PartName="/ppt/slideLayouts/slideLayout281.xml" ContentType="application/vnd.openxmlformats-officedocument.presentationml.slideLayout+xml"/>
  <Override PartName="/ppt/theme/theme20.xml" ContentType="application/vnd.openxmlformats-officedocument.theme+xml"/>
  <Override PartName="/ppt/slideLayouts/slideLayout282.xml" ContentType="application/vnd.openxmlformats-officedocument.presentationml.slideLayout+xml"/>
  <Override PartName="/ppt/slideLayouts/slideLayout283.xml" ContentType="application/vnd.openxmlformats-officedocument.presentationml.slideLayout+xml"/>
  <Override PartName="/ppt/slideLayouts/slideLayout284.xml" ContentType="application/vnd.openxmlformats-officedocument.presentationml.slideLayout+xml"/>
  <Override PartName="/ppt/slideLayouts/slideLayout285.xml" ContentType="application/vnd.openxmlformats-officedocument.presentationml.slideLayout+xml"/>
  <Override PartName="/ppt/slideLayouts/slideLayout286.xml" ContentType="application/vnd.openxmlformats-officedocument.presentationml.slideLayout+xml"/>
  <Override PartName="/ppt/slideLayouts/slideLayout287.xml" ContentType="application/vnd.openxmlformats-officedocument.presentationml.slideLayout+xml"/>
  <Override PartName="/ppt/slideLayouts/slideLayout288.xml" ContentType="application/vnd.openxmlformats-officedocument.presentationml.slideLayout+xml"/>
  <Override PartName="/ppt/slideLayouts/slideLayout289.xml" ContentType="application/vnd.openxmlformats-officedocument.presentationml.slideLayout+xml"/>
  <Override PartName="/ppt/slideLayouts/slideLayout290.xml" ContentType="application/vnd.openxmlformats-officedocument.presentationml.slideLayout+xml"/>
  <Override PartName="/ppt/slideLayouts/slideLayout291.xml" ContentType="application/vnd.openxmlformats-officedocument.presentationml.slideLayout+xml"/>
  <Override PartName="/ppt/slideLayouts/slideLayout292.xml" ContentType="application/vnd.openxmlformats-officedocument.presentationml.slideLayout+xml"/>
  <Override PartName="/ppt/theme/theme21.xml" ContentType="application/vnd.openxmlformats-officedocument.theme+xml"/>
  <Override PartName="/ppt/theme/theme22.xml" ContentType="application/vnd.openxmlformats-officedocument.theme+xml"/>
  <Override PartName="/ppt/theme/theme2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1" r:id="rId2"/>
    <p:sldMasterId id="2147483766" r:id="rId3"/>
    <p:sldMasterId id="2147483783" r:id="rId4"/>
    <p:sldMasterId id="2147483800" r:id="rId5"/>
    <p:sldMasterId id="2147483829" r:id="rId6"/>
    <p:sldMasterId id="2147483865" r:id="rId7"/>
    <p:sldMasterId id="2147483894" r:id="rId8"/>
    <p:sldMasterId id="2147483930" r:id="rId9"/>
    <p:sldMasterId id="2147483932" r:id="rId10"/>
    <p:sldMasterId id="2147483949" r:id="rId11"/>
    <p:sldMasterId id="2147483966" r:id="rId12"/>
    <p:sldMasterId id="2147484063" r:id="rId13"/>
    <p:sldMasterId id="2147484080" r:id="rId14"/>
    <p:sldMasterId id="2147484145" r:id="rId15"/>
    <p:sldMasterId id="2147484210" r:id="rId16"/>
    <p:sldMasterId id="2147484354" r:id="rId17"/>
    <p:sldMasterId id="2147484479" r:id="rId18"/>
    <p:sldMasterId id="2147484724" r:id="rId19"/>
    <p:sldMasterId id="2147484760" r:id="rId20"/>
    <p:sldMasterId id="2147484976" r:id="rId21"/>
  </p:sldMasterIdLst>
  <p:notesMasterIdLst>
    <p:notesMasterId r:id="rId33"/>
  </p:notesMasterIdLst>
  <p:handoutMasterIdLst>
    <p:handoutMasterId r:id="rId34"/>
  </p:handoutMasterIdLst>
  <p:sldIdLst>
    <p:sldId id="425" r:id="rId22"/>
    <p:sldId id="870" r:id="rId23"/>
    <p:sldId id="897" r:id="rId24"/>
    <p:sldId id="935" r:id="rId25"/>
    <p:sldId id="939" r:id="rId26"/>
    <p:sldId id="940" r:id="rId27"/>
    <p:sldId id="941" r:id="rId28"/>
    <p:sldId id="994" r:id="rId29"/>
    <p:sldId id="942" r:id="rId30"/>
    <p:sldId id="993" r:id="rId31"/>
    <p:sldId id="992" r:id="rId32"/>
  </p:sldIdLst>
  <p:sldSz cx="9144000" cy="6858000" type="screen4x3"/>
  <p:notesSz cx="6865938" cy="999807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2313F9"/>
    <a:srgbClr val="FF3300"/>
    <a:srgbClr val="9900CC"/>
    <a:srgbClr val="1D037D"/>
    <a:srgbClr val="990000"/>
    <a:srgbClr val="663300"/>
    <a:srgbClr val="FBCBA3"/>
    <a:srgbClr val="F9B8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613" autoAdjust="0"/>
    <p:restoredTop sz="94660"/>
  </p:normalViewPr>
  <p:slideViewPr>
    <p:cSldViewPr>
      <p:cViewPr varScale="1">
        <p:scale>
          <a:sx n="87" d="100"/>
          <a:sy n="87" d="100"/>
        </p:scale>
        <p:origin x="-156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3.xml"/><Relationship Id="rId32" Type="http://schemas.openxmlformats.org/officeDocument/2006/relationships/slide" Target="slides/slide11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2.xml"/><Relationship Id="rId28" Type="http://schemas.openxmlformats.org/officeDocument/2006/relationships/slide" Target="slides/slide7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1.xml"/><Relationship Id="rId27" Type="http://schemas.openxmlformats.org/officeDocument/2006/relationships/slide" Target="slides/slide6.xml"/><Relationship Id="rId30" Type="http://schemas.openxmlformats.org/officeDocument/2006/relationships/slide" Target="slides/slide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2A4FE9A7-B4F9-40A8-B802-C01E6ECEB1F6}" type="datetimeFigureOut">
              <a:rPr lang="sk-SK" smtClean="0"/>
              <a:t>1. 4. 2023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F30A472E-BC17-4807-9392-B017193B97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9080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E6F6047B-A986-4684-86F4-F0BEF8D72088}" type="datetimeFigureOut">
              <a:rPr lang="en-GB" smtClean="0"/>
              <a:t>01/04/2023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1249363"/>
            <a:ext cx="4500562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1703F787-6DFB-4C2A-9C2E-2DC12F034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019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2688" y="1249363"/>
            <a:ext cx="4500562" cy="3375025"/>
          </a:xfrm>
          <a:ln/>
        </p:spPr>
      </p:sp>
      <p:sp>
        <p:nvSpPr>
          <p:cNvPr id="257027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sk-SK" altLang="en-US" smtClean="0">
              <a:latin typeface="Arial" panose="020B0604020202020204" pitchFamily="34" charset="0"/>
            </a:endParaRPr>
          </a:p>
        </p:txBody>
      </p:sp>
      <p:sp>
        <p:nvSpPr>
          <p:cNvPr id="257028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24744" indent="-31618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68064" indent="-25261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76628" indent="-25261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3519" indent="-25261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65317" indent="-25261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47114" indent="-25261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28911" indent="-25261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0709" indent="-25261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CA273C-8486-46B1-AA4C-83AA0ADD83DE}" type="slidenum">
              <a:rPr lang="sk-SK" altLang="en-US" sz="1400">
                <a:solidFill>
                  <a:srgbClr val="000000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</a:pPr>
              <a:t>1</a:t>
            </a:fld>
            <a:endParaRPr lang="sk-SK" altLang="en-US" sz="14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874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2.xml"/><Relationship Id="rId1" Type="http://schemas.openxmlformats.org/officeDocument/2006/relationships/themeOverride" Target="../theme/themeOverride1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30477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sk-SK" smtClean="0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sk-SK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702602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60580165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855286658"/>
      </p:ext>
    </p:extLst>
  </p:cSld>
  <p:clrMapOvr>
    <a:masterClrMapping/>
  </p:clrMapOvr>
  <p:transition spd="med">
    <p:fade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92753986"/>
      </p:ext>
    </p:extLst>
  </p:cSld>
  <p:clrMapOvr>
    <a:masterClrMapping/>
  </p:clrMapOvr>
  <p:transition spd="med">
    <p:fade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112816152"/>
      </p:ext>
    </p:extLst>
  </p:cSld>
  <p:clrMapOvr>
    <a:masterClrMapping/>
  </p:clrMapOvr>
  <p:transition spd="med">
    <p:fade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072599182"/>
      </p:ext>
    </p:extLst>
  </p:cSld>
  <p:clrMapOvr>
    <a:masterClrMapping/>
  </p:clrMapOvr>
  <p:transition spd="med">
    <p:fade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180716866"/>
      </p:ext>
    </p:extLst>
  </p:cSld>
  <p:clrMapOvr>
    <a:masterClrMapping/>
  </p:clrMapOvr>
  <p:transition spd="med">
    <p:fade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4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305124518"/>
      </p:ext>
    </p:extLst>
  </p:cSld>
  <p:clrMapOvr>
    <a:masterClrMapping/>
  </p:clrMapOvr>
  <p:transition spd="med">
    <p:fade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783114801"/>
      </p:ext>
    </p:extLst>
  </p:cSld>
  <p:clrMapOvr>
    <a:masterClrMapping/>
  </p:clrMapOvr>
  <p:transition spd="med">
    <p:fade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8556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2060581"/>
            <a:ext cx="4038600" cy="4321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2060575"/>
            <a:ext cx="4038600" cy="2084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9313" y="4297415"/>
            <a:ext cx="4038600" cy="2084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26. 1. 2010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Republiková únia zamestnávateľov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36830F-BA69-4459-BE79-E209AD5114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4638684"/>
      </p:ext>
    </p:extLst>
  </p:cSld>
  <p:clrMapOvr>
    <a:masterClrMapping/>
  </p:clrMapOvr>
  <p:transition spd="med">
    <p:fade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7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k-SK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sk-SK" noProof="0" smtClean="0"/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2C4366-EE78-4D17-B2B5-27DAB531366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5118"/>
      </p:ext>
    </p:extLst>
  </p:cSld>
  <p:clrMapOvr>
    <a:masterClrMapping/>
  </p:clrMapOvr>
  <p:transition spd="med">
    <p:fade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63968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92282223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7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51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7268560"/>
      </p:ext>
    </p:extLst>
  </p:cSld>
  <p:clrMapOvr>
    <a:masterClrMapping/>
  </p:clrMapOvr>
  <p:transition spd="med">
    <p:fade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087673"/>
      </p:ext>
    </p:extLst>
  </p:cSld>
  <p:clrMapOvr>
    <a:masterClrMapping/>
  </p:clrMapOvr>
  <p:transition spd="med">
    <p:fade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399094"/>
      </p:ext>
    </p:extLst>
  </p:cSld>
  <p:clrMapOvr>
    <a:masterClrMapping/>
  </p:clrMapOvr>
  <p:transition spd="med">
    <p:fade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148460"/>
      </p:ext>
    </p:extLst>
  </p:cSld>
  <p:clrMapOvr>
    <a:masterClrMapping/>
  </p:clrMapOvr>
  <p:transition spd="med">
    <p:fade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296066"/>
      </p:ext>
    </p:extLst>
  </p:cSld>
  <p:clrMapOvr>
    <a:masterClrMapping/>
  </p:clrMapOvr>
  <p:transition spd="med">
    <p:fade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2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31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2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8453022"/>
      </p:ext>
    </p:extLst>
  </p:cSld>
  <p:clrMapOvr>
    <a:masterClrMapping/>
  </p:clrMapOvr>
  <p:transition spd="med">
    <p:fade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2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31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2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8673938"/>
      </p:ext>
    </p:extLst>
  </p:cSld>
  <p:clrMapOvr>
    <a:masterClrMapping/>
  </p:clrMapOvr>
  <p:transition spd="med">
    <p:fade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75724"/>
      </p:ext>
    </p:extLst>
  </p:cSld>
  <p:clrMapOvr>
    <a:masterClrMapping/>
  </p:clrMapOvr>
  <p:transition spd="med">
    <p:fade/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743478"/>
      </p:ext>
    </p:extLst>
  </p:cSld>
  <p:clrMapOvr>
    <a:masterClrMapping/>
  </p:clrMapOvr>
  <p:transition spd="med">
    <p:fade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3942" y="331269"/>
            <a:ext cx="8007352" cy="904873"/>
          </a:xfrm>
        </p:spPr>
        <p:txBody>
          <a:bodyPr/>
          <a:lstStyle>
            <a:lvl1pPr algn="l">
              <a:defRPr sz="2215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063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40683105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30477"/>
            <a:ext cx="7772400" cy="1470025"/>
          </a:xfrm>
        </p:spPr>
        <p:txBody>
          <a:bodyPr/>
          <a:lstStyle>
            <a:lvl1pPr algn="ctr">
              <a:defRPr smtClean="0"/>
            </a:lvl1pPr>
          </a:lstStyle>
          <a:p>
            <a:r>
              <a:rPr lang="sk-SK" smtClean="0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69605626"/>
      </p:ext>
    </p:extLst>
  </p:cSld>
  <p:clrMapOvr>
    <a:masterClrMapping/>
  </p:clrMapOvr>
  <p:transition spd="med">
    <p:fade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7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Models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Juraj Sipko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224293346"/>
      </p:ext>
    </p:extLst>
  </p:cSld>
  <p:clrMapOvr>
    <a:masterClrMapping/>
  </p:clrMapOvr>
  <p:transition spd="med">
    <p:fade/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229938559"/>
      </p:ext>
    </p:extLst>
  </p:cSld>
  <p:clrMapOvr>
    <a:masterClrMapping/>
  </p:clrMapOvr>
  <p:transition spd="med">
    <p:fade/>
  </p:transition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5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294359596"/>
      </p:ext>
    </p:extLst>
  </p:cSld>
  <p:clrMapOvr>
    <a:masterClrMapping/>
  </p:clrMapOvr>
  <p:transition spd="med">
    <p:fade/>
  </p:transition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4219396200"/>
      </p:ext>
    </p:extLst>
  </p:cSld>
  <p:clrMapOvr>
    <a:masterClrMapping/>
  </p:clrMapOvr>
  <p:transition spd="med">
    <p:fade/>
  </p:transition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996070986"/>
      </p:ext>
    </p:extLst>
  </p:cSld>
  <p:clrMapOvr>
    <a:masterClrMapping/>
  </p:clrMapOvr>
  <p:transition spd="med">
    <p:fade/>
  </p:transition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884703682"/>
      </p:ext>
    </p:extLst>
  </p:cSld>
  <p:clrMapOvr>
    <a:masterClrMapping/>
  </p:clrMapOvr>
  <p:transition spd="med">
    <p:fade/>
  </p:transition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4197352609"/>
      </p:ext>
    </p:extLst>
  </p:cSld>
  <p:clrMapOvr>
    <a:masterClrMapping/>
  </p:clrMapOvr>
  <p:transition spd="med">
    <p:fade/>
  </p:transition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476783777"/>
      </p:ext>
    </p:extLst>
  </p:cSld>
  <p:clrMapOvr>
    <a:masterClrMapping/>
  </p:clrMapOvr>
  <p:transition spd="med">
    <p:fade/>
  </p:transition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154578266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349511640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332916731"/>
      </p:ext>
    </p:extLst>
  </p:cSld>
  <p:clrMapOvr>
    <a:masterClrMapping/>
  </p:clrMapOvr>
  <p:transition spd="med">
    <p:fade/>
  </p:transition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69812727"/>
      </p:ext>
    </p:extLst>
  </p:cSld>
  <p:clrMapOvr>
    <a:masterClrMapping/>
  </p:clrMapOvr>
  <p:transition spd="med">
    <p:fade/>
  </p:transition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885279902"/>
      </p:ext>
    </p:extLst>
  </p:cSld>
  <p:clrMapOvr>
    <a:masterClrMapping/>
  </p:clrMapOvr>
  <p:transition spd="med">
    <p:fade/>
  </p:transition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4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495826794"/>
      </p:ext>
    </p:extLst>
  </p:cSld>
  <p:clrMapOvr>
    <a:masterClrMapping/>
  </p:clrMapOvr>
  <p:transition spd="med">
    <p:fade/>
  </p:transition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286375027"/>
      </p:ext>
    </p:extLst>
  </p:cSld>
  <p:clrMapOvr>
    <a:masterClrMapping/>
  </p:clrMapOvr>
  <p:transition spd="med">
    <p:fade/>
  </p:transition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8556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2060581"/>
            <a:ext cx="4038600" cy="4321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2060575"/>
            <a:ext cx="4038600" cy="2084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9313" y="4297415"/>
            <a:ext cx="4038600" cy="2084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26. 1. 2010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Republiková únia zamestnávateľov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0AB55D9-CE42-47A1-8CA2-1EA4F94EE9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808013"/>
      </p:ext>
    </p:extLst>
  </p:cSld>
  <p:clrMapOvr>
    <a:masterClrMapping/>
  </p:clrMapOvr>
  <p:transition spd="med">
    <p:fade/>
  </p:transition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30477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sk-SK" smtClean="0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365782092"/>
      </p:ext>
    </p:extLst>
  </p:cSld>
  <p:clrMapOvr>
    <a:masterClrMapping/>
  </p:clrMapOvr>
  <p:transition spd="med">
    <p:fade/>
  </p:transition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7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Models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Juraj Sipko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143880012"/>
      </p:ext>
    </p:extLst>
  </p:cSld>
  <p:clrMapOvr>
    <a:masterClrMapping/>
  </p:clrMapOvr>
  <p:transition spd="med">
    <p:fade/>
  </p:transition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93512705"/>
      </p:ext>
    </p:extLst>
  </p:cSld>
  <p:clrMapOvr>
    <a:masterClrMapping/>
  </p:clrMapOvr>
  <p:transition spd="med">
    <p:fade/>
  </p:transition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5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195339364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4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88987860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4284165824"/>
      </p:ext>
    </p:extLst>
  </p:cSld>
  <p:clrMapOvr>
    <a:masterClrMapping/>
  </p:clrMapOvr>
  <p:transition spd="med">
    <p:fade/>
  </p:transition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594072130"/>
      </p:ext>
    </p:extLst>
  </p:cSld>
  <p:clrMapOvr>
    <a:masterClrMapping/>
  </p:clrMapOvr>
  <p:transition spd="med">
    <p:fade/>
  </p:transition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41980164"/>
      </p:ext>
    </p:extLst>
  </p:cSld>
  <p:clrMapOvr>
    <a:masterClrMapping/>
  </p:clrMapOvr>
  <p:transition spd="med">
    <p:fade/>
  </p:transition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669122420"/>
      </p:ext>
    </p:extLst>
  </p:cSld>
  <p:clrMapOvr>
    <a:masterClrMapping/>
  </p:clrMapOvr>
  <p:transition spd="med">
    <p:fade/>
  </p:transition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362009921"/>
      </p:ext>
    </p:extLst>
  </p:cSld>
  <p:clrMapOvr>
    <a:masterClrMapping/>
  </p:clrMapOvr>
  <p:transition spd="med">
    <p:fade/>
  </p:transition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65151397"/>
      </p:ext>
    </p:extLst>
  </p:cSld>
  <p:clrMapOvr>
    <a:masterClrMapping/>
  </p:clrMapOvr>
  <p:transition spd="med">
    <p:fade/>
  </p:transition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741423216"/>
      </p:ext>
    </p:extLst>
  </p:cSld>
  <p:clrMapOvr>
    <a:masterClrMapping/>
  </p:clrMapOvr>
  <p:transition spd="med">
    <p:fade/>
  </p:transition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550413088"/>
      </p:ext>
    </p:extLst>
  </p:cSld>
  <p:clrMapOvr>
    <a:masterClrMapping/>
  </p:clrMapOvr>
  <p:transition spd="med">
    <p:fade/>
  </p:transition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422210673"/>
      </p:ext>
    </p:extLst>
  </p:cSld>
  <p:clrMapOvr>
    <a:masterClrMapping/>
  </p:clrMapOvr>
  <p:transition spd="med">
    <p:fade/>
  </p:transition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4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879549768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942770727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840687475"/>
      </p:ext>
    </p:extLst>
  </p:cSld>
  <p:clrMapOvr>
    <a:masterClrMapping/>
  </p:clrMapOvr>
  <p:transition spd="med">
    <p:fade/>
  </p:transition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8556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2060581"/>
            <a:ext cx="4038600" cy="4321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2060575"/>
            <a:ext cx="4038600" cy="2084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9313" y="4297415"/>
            <a:ext cx="4038600" cy="2084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26. 1. 2010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Republiková únia zamestnávateľov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3B4DFD6-291E-44CB-B188-C732319722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976243"/>
      </p:ext>
    </p:extLst>
  </p:cSld>
  <p:clrMapOvr>
    <a:masterClrMapping/>
  </p:clrMapOvr>
  <p:transition spd="med">
    <p:fade/>
  </p:transition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9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bdĺžnik 10"/>
          <p:cNvSpPr/>
          <p:nvPr/>
        </p:nvSpPr>
        <p:spPr>
          <a:xfrm>
            <a:off x="-9525" y="6053190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ĺžnik 11"/>
          <p:cNvSpPr/>
          <p:nvPr/>
        </p:nvSpPr>
        <p:spPr>
          <a:xfrm>
            <a:off x="2359030" y="6043665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50">
                <a:solidFill>
                  <a:srgbClr val="FFFFFF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sk-SK" smtClean="0"/>
              <a:t>Upravte štýl predlohy podnadpisov</a:t>
            </a:r>
            <a:endParaRPr lang="en-US"/>
          </a:p>
        </p:txBody>
      </p:sp>
      <p:sp>
        <p:nvSpPr>
          <p:cNvPr id="7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F826DD3-6086-4E6C-9B2C-BDCFBF97CFA2}" type="datetimeFigureOut">
              <a:rPr lang="sk-SK"/>
              <a:pPr>
                <a:defRPr/>
              </a:pPr>
              <a:t>1. 4. 2023</a:t>
            </a:fld>
            <a:endParaRPr lang="sk-SK"/>
          </a:p>
        </p:txBody>
      </p:sp>
      <p:sp>
        <p:nvSpPr>
          <p:cNvPr id="10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2085975" y="236546"/>
            <a:ext cx="5867400" cy="365125"/>
          </a:xfrm>
        </p:spPr>
        <p:txBody>
          <a:bodyPr/>
          <a:lstStyle>
            <a:lvl1pPr algn="r">
              <a:defRPr b="1">
                <a:solidFill>
                  <a:srgbClr val="EBDDC3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rgbClr val="EBDDC3"/>
                </a:solidFill>
              </a:defRPr>
            </a:lvl1pPr>
          </a:lstStyle>
          <a:p>
            <a:pPr>
              <a:defRPr/>
            </a:pPr>
            <a:fld id="{6016C9A2-DA55-41A9-8BA1-5C3B816B4468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1919456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65D6A605-C3BC-4913-ACB2-70924346ABAE}" type="datetimeFigureOut">
              <a:rPr lang="sk-SK"/>
              <a:pPr>
                <a:defRPr/>
              </a:pPr>
              <a:t>1. 4. 2023</a:t>
            </a:fld>
            <a:endParaRPr lang="sk-SK"/>
          </a:p>
        </p:txBody>
      </p:sp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242E9-90EF-44BE-9A27-2EF74D7A52C5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666817596"/>
      </p:ext>
    </p:extLst>
  </p:cSld>
  <p:clrMapOvr>
    <a:masterClrMapping/>
  </p:clrMapOvr>
  <p:transition spd="med">
    <p:fade/>
  </p:transition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9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bdĺžnik 10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ĺžnik 11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71602" y="2743200"/>
            <a:ext cx="7123113" cy="1673225"/>
          </a:xfrm>
        </p:spPr>
        <p:txBody>
          <a:bodyPr/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3300" b="0" cap="none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7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078E673-0609-49B1-BC6D-7DF7E74BA175}" type="datetimeFigureOut">
              <a:rPr lang="sk-SK"/>
              <a:pPr>
                <a:defRPr/>
              </a:pPr>
              <a:t>1. 4. 2023</a:t>
            </a:fld>
            <a:endParaRPr lang="sk-SK"/>
          </a:p>
        </p:txBody>
      </p:sp>
      <p:sp>
        <p:nvSpPr>
          <p:cNvPr id="8" name="Zástupný symbol čísla snímky 12"/>
          <p:cNvSpPr>
            <a:spLocks noGrp="1"/>
          </p:cNvSpPr>
          <p:nvPr>
            <p:ph type="sldNum" sz="quarter" idx="11"/>
          </p:nvPr>
        </p:nvSpPr>
        <p:spPr>
          <a:xfrm>
            <a:off x="0" y="1752606"/>
            <a:ext cx="1295400" cy="701675"/>
          </a:xfrm>
        </p:spPr>
        <p:txBody>
          <a:bodyPr>
            <a:noAutofit/>
          </a:bodyPr>
          <a:lstStyle>
            <a:lvl1pPr>
              <a:defRPr sz="1800"/>
            </a:lvl1pPr>
          </a:lstStyle>
          <a:p>
            <a:pPr>
              <a:defRPr/>
            </a:pPr>
            <a:fld id="{BCFA90E6-1C9B-41FF-98D7-B82EC4940897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  <p:sp>
        <p:nvSpPr>
          <p:cNvPr id="9" name="Zástupný symbol päty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75428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="1"/>
            </a:lvl1pPr>
          </a:lstStyle>
          <a:p>
            <a:pPr>
              <a:defRPr/>
            </a:pPr>
            <a:fld id="{F8070CE5-F624-4F79-A803-A6F5B94A6CA6}" type="datetimeFigureOut">
              <a:rPr lang="sk-SK"/>
              <a:pPr>
                <a:defRPr/>
              </a:pPr>
              <a:t>1. 4. 2023</a:t>
            </a:fld>
            <a:endParaRPr lang="sk-SK"/>
          </a:p>
        </p:txBody>
      </p:sp>
      <p:sp>
        <p:nvSpPr>
          <p:cNvPr id="6" name="Zástupný symbol čísla snímky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2BBFB-13D6-4D1B-BA03-5EEAAC11951C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  <p:sp>
        <p:nvSpPr>
          <p:cNvPr id="7" name="Zástupný symbol päty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b="1"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0983509"/>
      </p:ext>
    </p:extLst>
  </p:cSld>
  <p:clrMapOvr>
    <a:masterClrMapping/>
  </p:clrMapOvr>
  <p:transition spd="med">
    <p:fade/>
  </p:transition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5" name="Zástupný symbol tex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="1"/>
            </a:lvl1pPr>
          </a:lstStyle>
          <a:p>
            <a:pPr>
              <a:defRPr/>
            </a:pPr>
            <a:fld id="{8BD2DDCE-6C89-42DD-B630-B2319DCB17BF}" type="datetimeFigureOut">
              <a:rPr lang="sk-SK"/>
              <a:pPr>
                <a:defRPr/>
              </a:pPr>
              <a:t>1. 4. 2023</a:t>
            </a:fld>
            <a:endParaRPr lang="sk-SK"/>
          </a:p>
        </p:txBody>
      </p:sp>
      <p:sp>
        <p:nvSpPr>
          <p:cNvPr id="8" name="Zástupný symbol čísla snímky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0667-E5C1-41A0-B12B-3CDF54949144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  <p:sp>
        <p:nvSpPr>
          <p:cNvPr id="9" name="Zástupný symbol päty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b="1"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8137208"/>
      </p:ext>
    </p:extLst>
  </p:cSld>
  <p:clrMapOvr>
    <a:masterClrMapping/>
  </p:clrMapOvr>
  <p:transition spd="med">
    <p:fade/>
  </p:transition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813D7DB9-BBE7-4E23-9D13-A7FC45376330}" type="datetimeFigureOut">
              <a:rPr lang="sk-SK"/>
              <a:pPr>
                <a:defRPr/>
              </a:pPr>
              <a:t>1. 4. 2023</a:t>
            </a:fld>
            <a:endParaRPr lang="sk-SK"/>
          </a:p>
        </p:txBody>
      </p:sp>
      <p:sp>
        <p:nvSpPr>
          <p:cNvPr id="4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5AF04-8B69-4B0A-AC29-B3DB829E435D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474319696"/>
      </p:ext>
    </p:extLst>
  </p:cSld>
  <p:clrMapOvr>
    <a:masterClrMapping/>
  </p:clrMapOvr>
  <p:transition spd="med">
    <p:fade/>
  </p:transition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E230F128-7B3B-4E5A-B488-B0C3486B95B5}" type="datetimeFigureOut">
              <a:rPr lang="sk-SK"/>
              <a:pPr>
                <a:defRPr/>
              </a:pPr>
              <a:t>1. 4. 2023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rgbClr val="775F55"/>
                </a:solidFill>
              </a:defRPr>
            </a:lvl1pPr>
          </a:lstStyle>
          <a:p>
            <a:pPr>
              <a:defRPr/>
            </a:pPr>
            <a:fld id="{274A5330-AD12-497D-9AE7-DDD9BE07134B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64642402"/>
      </p:ext>
    </p:extLst>
  </p:cSld>
  <p:clrMapOvr>
    <a:masterClrMapping/>
  </p:clrMapOvr>
  <p:transition spd="med">
    <p:fade/>
  </p:transition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33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750"/>
              </a:spcAft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632C92BA-1B95-434F-9344-79CE45660FC7}" type="datetimeFigureOut">
              <a:rPr lang="sk-SK"/>
              <a:pPr>
                <a:defRPr/>
              </a:pPr>
              <a:t>1. 4. 2023</a:t>
            </a:fld>
            <a:endParaRPr lang="sk-SK"/>
          </a:p>
        </p:txBody>
      </p:sp>
      <p:sp>
        <p:nvSpPr>
          <p:cNvPr id="6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E0023-6CB0-4254-A28E-2E80682CED45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394895188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8556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2060581"/>
            <a:ext cx="4038600" cy="4321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2060575"/>
            <a:ext cx="4038600" cy="2084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9313" y="4297415"/>
            <a:ext cx="4038600" cy="2084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sk-SK"/>
              <a:t>26. 1. 2010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/>
              <a:t>Republiková únia zamestnávateľov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6421AD7-7264-4969-939D-BDD2ED12A0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278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9"/>
          <p:cNvSpPr/>
          <p:nvPr/>
        </p:nvSpPr>
        <p:spPr bwMode="white">
          <a:xfrm>
            <a:off x="-9525" y="4572052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ĺžnik 10"/>
          <p:cNvSpPr/>
          <p:nvPr/>
        </p:nvSpPr>
        <p:spPr>
          <a:xfrm>
            <a:off x="-9522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bdĺžnik 11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ĺžnik 12"/>
          <p:cNvSpPr/>
          <p:nvPr/>
        </p:nvSpPr>
        <p:spPr bwMode="white">
          <a:xfrm>
            <a:off x="1447826" y="3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2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100" b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9" name="Zástupný symbol dátumu 11"/>
          <p:cNvSpPr>
            <a:spLocks noGrp="1"/>
          </p:cNvSpPr>
          <p:nvPr>
            <p:ph type="dt" sz="half" idx="10"/>
          </p:nvPr>
        </p:nvSpPr>
        <p:spPr>
          <a:xfrm>
            <a:off x="6248400" y="6248452"/>
            <a:ext cx="2667000" cy="365125"/>
          </a:xfrm>
        </p:spPr>
        <p:txBody>
          <a:bodyPr rtlCol="0"/>
          <a:lstStyle>
            <a:lvl1pPr>
              <a:defRPr b="1"/>
            </a:lvl1pPr>
          </a:lstStyle>
          <a:p>
            <a:pPr>
              <a:defRPr/>
            </a:pPr>
            <a:fld id="{78AC581C-22D9-43BF-9C66-47A31B7F50DA}" type="datetimeFigureOut">
              <a:rPr lang="sk-SK"/>
              <a:pPr>
                <a:defRPr/>
              </a:pPr>
              <a:t>1. 4. 2023</a:t>
            </a:fld>
            <a:endParaRPr lang="sk-SK"/>
          </a:p>
        </p:txBody>
      </p:sp>
      <p:sp>
        <p:nvSpPr>
          <p:cNvPr id="10" name="Zástupný symbol čísla snímky 12"/>
          <p:cNvSpPr>
            <a:spLocks noGrp="1"/>
          </p:cNvSpPr>
          <p:nvPr>
            <p:ph type="sldNum" sz="quarter" idx="11"/>
          </p:nvPr>
        </p:nvSpPr>
        <p:spPr>
          <a:xfrm>
            <a:off x="0" y="4667302"/>
            <a:ext cx="1447800" cy="663575"/>
          </a:xfrm>
        </p:spPr>
        <p:txBody>
          <a:bodyPr/>
          <a:lstStyle>
            <a:lvl1pPr>
              <a:defRPr sz="2100"/>
            </a:lvl1pPr>
          </a:lstStyle>
          <a:p>
            <a:pPr>
              <a:defRPr/>
            </a:pPr>
            <a:fld id="{7D7461CE-E949-4DE4-8D58-36FE5E573FC3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  <p:sp>
        <p:nvSpPr>
          <p:cNvPr id="11" name="Zástupný symbol päty 13"/>
          <p:cNvSpPr>
            <a:spLocks noGrp="1"/>
          </p:cNvSpPr>
          <p:nvPr>
            <p:ph type="ftr" sz="quarter" idx="12"/>
          </p:nvPr>
        </p:nvSpPr>
        <p:spPr>
          <a:xfrm>
            <a:off x="1600200" y="6248452"/>
            <a:ext cx="4572000" cy="365125"/>
          </a:xfrm>
        </p:spPr>
        <p:txBody>
          <a:bodyPr rtlCol="0"/>
          <a:lstStyle>
            <a:lvl1pPr>
              <a:defRPr b="1"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64479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8FE3C8E6-5DBA-494A-B5F2-AF9C5E83C45A}" type="datetimeFigureOut">
              <a:rPr lang="sk-SK"/>
              <a:pPr>
                <a:defRPr/>
              </a:pPr>
              <a:t>1. 4. 2023</a:t>
            </a:fld>
            <a:endParaRPr lang="sk-SK"/>
          </a:p>
        </p:txBody>
      </p:sp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041AE-BF9D-4D37-8FB8-0BC706FA569D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827775164"/>
      </p:ext>
    </p:extLst>
  </p:cSld>
  <p:clrMapOvr>
    <a:masterClrMapping/>
  </p:clrMapOvr>
  <p:transition spd="med">
    <p:fade/>
  </p:transition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9"/>
          <p:cNvSpPr/>
          <p:nvPr/>
        </p:nvSpPr>
        <p:spPr bwMode="white">
          <a:xfrm>
            <a:off x="6096026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bdĺžnik 10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ĺžnik 11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609611"/>
            <a:ext cx="2057400" cy="5516563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553200" y="6248452"/>
            <a:ext cx="2209800" cy="365125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A3C8A3D9-CA6D-4274-A01E-4865E3E52D3B}" type="datetimeFigureOut">
              <a:rPr lang="sk-SK"/>
              <a:pPr>
                <a:defRPr/>
              </a:pPr>
              <a:t>1. 4. 2023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4" y="6248452"/>
            <a:ext cx="5573713" cy="365125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70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D8D2C-1ACA-42B6-A2F7-2197106F22F0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113782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88AF3418-EEF6-4E70-9B28-DAEBBDE0013E}" type="datetimeFigureOut">
              <a:rPr lang="sk-SK"/>
              <a:pPr>
                <a:defRPr/>
              </a:pPr>
              <a:t>1. 4. 2023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09F8B-6499-4982-83F2-50629E316192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191068813"/>
      </p:ext>
    </p:extLst>
  </p:cSld>
  <p:clrMapOvr>
    <a:masterClrMapping/>
  </p:clrMapOvr>
  <p:transition spd="med">
    <p:fade/>
  </p:transition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30477"/>
            <a:ext cx="7772400" cy="1470025"/>
          </a:xfrm>
        </p:spPr>
        <p:txBody>
          <a:bodyPr/>
          <a:lstStyle>
            <a:lvl1pPr algn="ctr">
              <a:defRPr smtClean="0"/>
            </a:lvl1pPr>
          </a:lstStyle>
          <a:p>
            <a:r>
              <a:rPr lang="sk-SK" smtClean="0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558449838"/>
      </p:ext>
    </p:extLst>
  </p:cSld>
  <p:clrMapOvr>
    <a:masterClrMapping/>
  </p:clrMapOvr>
  <p:transition spd="med">
    <p:fade/>
  </p:transition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7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Models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Juraj Sipko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1552343"/>
      </p:ext>
    </p:extLst>
  </p:cSld>
  <p:clrMapOvr>
    <a:masterClrMapping/>
  </p:clrMapOvr>
  <p:transition spd="med">
    <p:fade/>
  </p:transition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561781618"/>
      </p:ext>
    </p:extLst>
  </p:cSld>
  <p:clrMapOvr>
    <a:masterClrMapping/>
  </p:clrMapOvr>
  <p:transition spd="med">
    <p:fade/>
  </p:transition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5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562389713"/>
      </p:ext>
    </p:extLst>
  </p:cSld>
  <p:clrMapOvr>
    <a:masterClrMapping/>
  </p:clrMapOvr>
  <p:transition spd="med">
    <p:fade/>
  </p:transition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543773084"/>
      </p:ext>
    </p:extLst>
  </p:cSld>
  <p:clrMapOvr>
    <a:masterClrMapping/>
  </p:clrMapOvr>
  <p:transition spd="med">
    <p:fade/>
  </p:transition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28618022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30477"/>
            <a:ext cx="7772400" cy="1470025"/>
          </a:xfrm>
        </p:spPr>
        <p:txBody>
          <a:bodyPr/>
          <a:lstStyle>
            <a:lvl1pPr algn="ctr">
              <a:defRPr smtClean="0"/>
            </a:lvl1pPr>
          </a:lstStyle>
          <a:p>
            <a:r>
              <a:rPr lang="sk-SK" smtClean="0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471992034"/>
      </p:ext>
    </p:extLst>
  </p:cSld>
  <p:clrMapOvr>
    <a:masterClrMapping/>
  </p:clrMapOvr>
  <p:transition spd="med">
    <p:fade/>
  </p:transition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465971695"/>
      </p:ext>
    </p:extLst>
  </p:cSld>
  <p:clrMapOvr>
    <a:masterClrMapping/>
  </p:clrMapOvr>
  <p:transition spd="med">
    <p:fade/>
  </p:transition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434238978"/>
      </p:ext>
    </p:extLst>
  </p:cSld>
  <p:clrMapOvr>
    <a:masterClrMapping/>
  </p:clrMapOvr>
  <p:transition spd="med">
    <p:fade/>
  </p:transition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505323964"/>
      </p:ext>
    </p:extLst>
  </p:cSld>
  <p:clrMapOvr>
    <a:masterClrMapping/>
  </p:clrMapOvr>
  <p:transition spd="med">
    <p:fade/>
  </p:transition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618394253"/>
      </p:ext>
    </p:extLst>
  </p:cSld>
  <p:clrMapOvr>
    <a:masterClrMapping/>
  </p:clrMapOvr>
  <p:transition spd="med">
    <p:fade/>
  </p:transition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765078824"/>
      </p:ext>
    </p:extLst>
  </p:cSld>
  <p:clrMapOvr>
    <a:masterClrMapping/>
  </p:clrMapOvr>
  <p:transition spd="med">
    <p:fade/>
  </p:transition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322048314"/>
      </p:ext>
    </p:extLst>
  </p:cSld>
  <p:clrMapOvr>
    <a:masterClrMapping/>
  </p:clrMapOvr>
  <p:transition spd="med">
    <p:fade/>
  </p:transition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764233096"/>
      </p:ext>
    </p:extLst>
  </p:cSld>
  <p:clrMapOvr>
    <a:masterClrMapping/>
  </p:clrMapOvr>
  <p:transition spd="med">
    <p:fade/>
  </p:transition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4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4258969082"/>
      </p:ext>
    </p:extLst>
  </p:cSld>
  <p:clrMapOvr>
    <a:masterClrMapping/>
  </p:clrMapOvr>
  <p:transition spd="med">
    <p:fade/>
  </p:transition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705588793"/>
      </p:ext>
    </p:extLst>
  </p:cSld>
  <p:clrMapOvr>
    <a:masterClrMapping/>
  </p:clrMapOvr>
  <p:transition spd="med">
    <p:fade/>
  </p:transition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8556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2060581"/>
            <a:ext cx="4038600" cy="4321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2060575"/>
            <a:ext cx="4038600" cy="2084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9313" y="4297415"/>
            <a:ext cx="4038600" cy="2084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26. 1. 2010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Republiková únia zamestnávateľov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72B8E09-EDB1-47A0-B619-F50D86D7E4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5998137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7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Models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Juraj Sipko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064565293"/>
      </p:ext>
    </p:extLst>
  </p:cSld>
  <p:clrMapOvr>
    <a:masterClrMapping/>
  </p:clrMapOvr>
  <p:transition spd="med">
    <p:fade/>
  </p:transition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30477"/>
            <a:ext cx="7772400" cy="1470025"/>
          </a:xfrm>
        </p:spPr>
        <p:txBody>
          <a:bodyPr/>
          <a:lstStyle>
            <a:lvl1pPr algn="ctr">
              <a:defRPr smtClean="0"/>
            </a:lvl1pPr>
          </a:lstStyle>
          <a:p>
            <a:r>
              <a:rPr lang="sk-SK" smtClean="0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793434349"/>
      </p:ext>
    </p:extLst>
  </p:cSld>
  <p:clrMapOvr>
    <a:masterClrMapping/>
  </p:clrMapOvr>
  <p:transition spd="med">
    <p:fade/>
  </p:transition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7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Models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Juraj Sipko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4023100903"/>
      </p:ext>
    </p:extLst>
  </p:cSld>
  <p:clrMapOvr>
    <a:masterClrMapping/>
  </p:clrMapOvr>
  <p:transition spd="med">
    <p:fade/>
  </p:transition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190633967"/>
      </p:ext>
    </p:extLst>
  </p:cSld>
  <p:clrMapOvr>
    <a:masterClrMapping/>
  </p:clrMapOvr>
  <p:transition spd="med">
    <p:fade/>
  </p:transition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5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76889540"/>
      </p:ext>
    </p:extLst>
  </p:cSld>
  <p:clrMapOvr>
    <a:masterClrMapping/>
  </p:clrMapOvr>
  <p:transition spd="med">
    <p:fade/>
  </p:transition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636512026"/>
      </p:ext>
    </p:extLst>
  </p:cSld>
  <p:clrMapOvr>
    <a:masterClrMapping/>
  </p:clrMapOvr>
  <p:transition spd="med">
    <p:fade/>
  </p:transition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564329212"/>
      </p:ext>
    </p:extLst>
  </p:cSld>
  <p:clrMapOvr>
    <a:masterClrMapping/>
  </p:clrMapOvr>
  <p:transition spd="med">
    <p:fade/>
  </p:transition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04504247"/>
      </p:ext>
    </p:extLst>
  </p:cSld>
  <p:clrMapOvr>
    <a:masterClrMapping/>
  </p:clrMapOvr>
  <p:transition spd="med">
    <p:fade/>
  </p:transition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434971942"/>
      </p:ext>
    </p:extLst>
  </p:cSld>
  <p:clrMapOvr>
    <a:masterClrMapping/>
  </p:clrMapOvr>
  <p:transition spd="med">
    <p:fade/>
  </p:transition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254458458"/>
      </p:ext>
    </p:extLst>
  </p:cSld>
  <p:clrMapOvr>
    <a:masterClrMapping/>
  </p:clrMapOvr>
  <p:transition spd="med">
    <p:fade/>
  </p:transition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794502142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702366507"/>
      </p:ext>
    </p:extLst>
  </p:cSld>
  <p:clrMapOvr>
    <a:masterClrMapping/>
  </p:clrMapOvr>
  <p:transition spd="med">
    <p:fade/>
  </p:transition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702943512"/>
      </p:ext>
    </p:extLst>
  </p:cSld>
  <p:clrMapOvr>
    <a:masterClrMapping/>
  </p:clrMapOvr>
  <p:transition spd="med">
    <p:fade/>
  </p:transition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416570031"/>
      </p:ext>
    </p:extLst>
  </p:cSld>
  <p:clrMapOvr>
    <a:masterClrMapping/>
  </p:clrMapOvr>
  <p:transition spd="med">
    <p:fade/>
  </p:transition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157661210"/>
      </p:ext>
    </p:extLst>
  </p:cSld>
  <p:clrMapOvr>
    <a:masterClrMapping/>
  </p:clrMapOvr>
  <p:transition spd="med">
    <p:fade/>
  </p:transition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4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24683920"/>
      </p:ext>
    </p:extLst>
  </p:cSld>
  <p:clrMapOvr>
    <a:masterClrMapping/>
  </p:clrMapOvr>
  <p:transition spd="med">
    <p:fade/>
  </p:transition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820625690"/>
      </p:ext>
    </p:extLst>
  </p:cSld>
  <p:clrMapOvr>
    <a:masterClrMapping/>
  </p:clrMapOvr>
  <p:transition spd="med">
    <p:fade/>
  </p:transition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8556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2060581"/>
            <a:ext cx="4038600" cy="4321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2060575"/>
            <a:ext cx="4038600" cy="2084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9313" y="4297415"/>
            <a:ext cx="4038600" cy="2084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26. 1. 2010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Republiková únia zamestnávateľov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0AB55D9-CE42-47A1-8CA2-1EA4F94EE9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5181467"/>
      </p:ext>
    </p:extLst>
  </p:cSld>
  <p:clrMapOvr>
    <a:masterClrMapping/>
  </p:clrMapOvr>
  <p:transition spd="med">
    <p:fade/>
  </p:transition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30477"/>
            <a:ext cx="7772400" cy="1470025"/>
          </a:xfrm>
        </p:spPr>
        <p:txBody>
          <a:bodyPr/>
          <a:lstStyle>
            <a:lvl1pPr algn="ctr">
              <a:defRPr smtClean="0"/>
            </a:lvl1pPr>
          </a:lstStyle>
          <a:p>
            <a:r>
              <a:rPr lang="sk-SK" smtClean="0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345723849"/>
      </p:ext>
    </p:extLst>
  </p:cSld>
  <p:clrMapOvr>
    <a:masterClrMapping/>
  </p:clrMapOvr>
  <p:transition spd="med">
    <p:fade/>
  </p:transition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7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Models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Juraj Sipko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802368233"/>
      </p:ext>
    </p:extLst>
  </p:cSld>
  <p:clrMapOvr>
    <a:masterClrMapping/>
  </p:clrMapOvr>
  <p:transition spd="med">
    <p:fade/>
  </p:transition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51869306"/>
      </p:ext>
    </p:extLst>
  </p:cSld>
  <p:clrMapOvr>
    <a:masterClrMapping/>
  </p:clrMapOvr>
  <p:transition spd="med">
    <p:fade/>
  </p:transition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5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05041199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7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Models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Juraj Sipko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8522221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5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736801777"/>
      </p:ext>
    </p:extLst>
  </p:cSld>
  <p:clrMapOvr>
    <a:masterClrMapping/>
  </p:clrMapOvr>
  <p:transition spd="med">
    <p:fade/>
  </p:transition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130649638"/>
      </p:ext>
    </p:extLst>
  </p:cSld>
  <p:clrMapOvr>
    <a:masterClrMapping/>
  </p:clrMapOvr>
  <p:transition spd="med">
    <p:fade/>
  </p:transition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818420127"/>
      </p:ext>
    </p:extLst>
  </p:cSld>
  <p:clrMapOvr>
    <a:masterClrMapping/>
  </p:clrMapOvr>
  <p:transition spd="med">
    <p:fade/>
  </p:transition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963004985"/>
      </p:ext>
    </p:extLst>
  </p:cSld>
  <p:clrMapOvr>
    <a:masterClrMapping/>
  </p:clrMapOvr>
  <p:transition spd="med">
    <p:fade/>
  </p:transition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321574866"/>
      </p:ext>
    </p:extLst>
  </p:cSld>
  <p:clrMapOvr>
    <a:masterClrMapping/>
  </p:clrMapOvr>
  <p:transition spd="med">
    <p:fade/>
  </p:transition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668960222"/>
      </p:ext>
    </p:extLst>
  </p:cSld>
  <p:clrMapOvr>
    <a:masterClrMapping/>
  </p:clrMapOvr>
  <p:transition spd="med">
    <p:fade/>
  </p:transition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844577733"/>
      </p:ext>
    </p:extLst>
  </p:cSld>
  <p:clrMapOvr>
    <a:masterClrMapping/>
  </p:clrMapOvr>
  <p:transition spd="med">
    <p:fade/>
  </p:transition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316433020"/>
      </p:ext>
    </p:extLst>
  </p:cSld>
  <p:clrMapOvr>
    <a:masterClrMapping/>
  </p:clrMapOvr>
  <p:transition spd="med">
    <p:fade/>
  </p:transition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605878243"/>
      </p:ext>
    </p:extLst>
  </p:cSld>
  <p:clrMapOvr>
    <a:masterClrMapping/>
  </p:clrMapOvr>
  <p:transition spd="med">
    <p:fade/>
  </p:transition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872050601"/>
      </p:ext>
    </p:extLst>
  </p:cSld>
  <p:clrMapOvr>
    <a:masterClrMapping/>
  </p:clrMapOvr>
  <p:transition spd="med">
    <p:fade/>
  </p:transition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4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35521983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833827044"/>
      </p:ext>
    </p:extLst>
  </p:cSld>
  <p:clrMapOvr>
    <a:masterClrMapping/>
  </p:clrMapOvr>
  <p:transition spd="med">
    <p:fade/>
  </p:transition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418571594"/>
      </p:ext>
    </p:extLst>
  </p:cSld>
  <p:clrMapOvr>
    <a:masterClrMapping/>
  </p:clrMapOvr>
  <p:transition spd="med">
    <p:fade/>
  </p:transition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8556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2060581"/>
            <a:ext cx="4038600" cy="4321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2060575"/>
            <a:ext cx="4038600" cy="2084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9313" y="4297415"/>
            <a:ext cx="4038600" cy="2084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26. 1. 2010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Republiková únia zamestnávateľov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073762D-6DCA-4C69-AE83-A94090463C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2799354"/>
      </p:ext>
    </p:extLst>
  </p:cSld>
  <p:clrMapOvr>
    <a:masterClrMapping/>
  </p:clrMapOvr>
  <p:transition spd="med">
    <p:fade/>
  </p:transition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30477"/>
            <a:ext cx="7772400" cy="1470025"/>
          </a:xfrm>
        </p:spPr>
        <p:txBody>
          <a:bodyPr/>
          <a:lstStyle>
            <a:lvl1pPr algn="ctr">
              <a:defRPr smtClean="0"/>
            </a:lvl1pPr>
          </a:lstStyle>
          <a:p>
            <a:r>
              <a:rPr lang="sk-SK" smtClean="0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368280119"/>
      </p:ext>
    </p:extLst>
  </p:cSld>
  <p:clrMapOvr>
    <a:masterClrMapping/>
  </p:clrMapOvr>
  <p:transition spd="med">
    <p:fade/>
  </p:transition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7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Models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Juraj Sipko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370685330"/>
      </p:ext>
    </p:extLst>
  </p:cSld>
  <p:clrMapOvr>
    <a:masterClrMapping/>
  </p:clrMapOvr>
  <p:transition spd="med">
    <p:fade/>
  </p:transition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304538619"/>
      </p:ext>
    </p:extLst>
  </p:cSld>
  <p:clrMapOvr>
    <a:masterClrMapping/>
  </p:clrMapOvr>
  <p:transition spd="med">
    <p:fade/>
  </p:transition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5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954184820"/>
      </p:ext>
    </p:extLst>
  </p:cSld>
  <p:clrMapOvr>
    <a:masterClrMapping/>
  </p:clrMapOvr>
  <p:transition spd="med">
    <p:fade/>
  </p:transition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980318383"/>
      </p:ext>
    </p:extLst>
  </p:cSld>
  <p:clrMapOvr>
    <a:masterClrMapping/>
  </p:clrMapOvr>
  <p:transition spd="med">
    <p:fade/>
  </p:transition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811062784"/>
      </p:ext>
    </p:extLst>
  </p:cSld>
  <p:clrMapOvr>
    <a:masterClrMapping/>
  </p:clrMapOvr>
  <p:transition spd="med">
    <p:fade/>
  </p:transition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682869418"/>
      </p:ext>
    </p:extLst>
  </p:cSld>
  <p:clrMapOvr>
    <a:masterClrMapping/>
  </p:clrMapOvr>
  <p:transition spd="med">
    <p:fade/>
  </p:transition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079846683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513227963"/>
      </p:ext>
    </p:extLst>
  </p:cSld>
  <p:clrMapOvr>
    <a:masterClrMapping/>
  </p:clrMapOvr>
  <p:transition spd="med">
    <p:fade/>
  </p:transition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379866437"/>
      </p:ext>
    </p:extLst>
  </p:cSld>
  <p:clrMapOvr>
    <a:masterClrMapping/>
  </p:clrMapOvr>
  <p:transition spd="med">
    <p:fade/>
  </p:transition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792356040"/>
      </p:ext>
    </p:extLst>
  </p:cSld>
  <p:clrMapOvr>
    <a:masterClrMapping/>
  </p:clrMapOvr>
  <p:transition spd="med">
    <p:fade/>
  </p:transition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361037952"/>
      </p:ext>
    </p:extLst>
  </p:cSld>
  <p:clrMapOvr>
    <a:masterClrMapping/>
  </p:clrMapOvr>
  <p:transition spd="med">
    <p:fade/>
  </p:transition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4045791255"/>
      </p:ext>
    </p:extLst>
  </p:cSld>
  <p:clrMapOvr>
    <a:masterClrMapping/>
  </p:clrMapOvr>
  <p:transition spd="med">
    <p:fade/>
  </p:transition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124052992"/>
      </p:ext>
    </p:extLst>
  </p:cSld>
  <p:clrMapOvr>
    <a:masterClrMapping/>
  </p:clrMapOvr>
  <p:transition spd="med">
    <p:fade/>
  </p:transition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4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939025043"/>
      </p:ext>
    </p:extLst>
  </p:cSld>
  <p:clrMapOvr>
    <a:masterClrMapping/>
  </p:clrMapOvr>
  <p:transition spd="med">
    <p:fade/>
  </p:transition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033506404"/>
      </p:ext>
    </p:extLst>
  </p:cSld>
  <p:clrMapOvr>
    <a:masterClrMapping/>
  </p:clrMapOvr>
  <p:transition spd="med">
    <p:fade/>
  </p:transition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8556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2060581"/>
            <a:ext cx="4038600" cy="4321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2060575"/>
            <a:ext cx="4038600" cy="2084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9313" y="4297415"/>
            <a:ext cx="4038600" cy="2084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26. 1. 2010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Republiková únia zamestnávateľov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073762D-6DCA-4C69-AE83-A94090463C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431266"/>
      </p:ext>
    </p:extLst>
  </p:cSld>
  <p:clrMapOvr>
    <a:masterClrMapping/>
  </p:clrMapOvr>
  <p:transition spd="med">
    <p:fade/>
  </p:transition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30477"/>
            <a:ext cx="7772400" cy="1470025"/>
          </a:xfrm>
        </p:spPr>
        <p:txBody>
          <a:bodyPr/>
          <a:lstStyle>
            <a:lvl1pPr algn="ctr">
              <a:defRPr smtClean="0"/>
            </a:lvl1pPr>
          </a:lstStyle>
          <a:p>
            <a:r>
              <a:rPr lang="sk-SK" smtClean="0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4133528668"/>
      </p:ext>
    </p:extLst>
  </p:cSld>
  <p:clrMapOvr>
    <a:masterClrMapping/>
  </p:clrMapOvr>
  <p:transition spd="med">
    <p:fade/>
  </p:transition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7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Models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Juraj Sipko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225815084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09464620"/>
      </p:ext>
    </p:extLst>
  </p:cSld>
  <p:clrMapOvr>
    <a:masterClrMapping/>
  </p:clrMapOvr>
  <p:transition spd="med">
    <p:fade/>
  </p:transition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452713077"/>
      </p:ext>
    </p:extLst>
  </p:cSld>
  <p:clrMapOvr>
    <a:masterClrMapping/>
  </p:clrMapOvr>
  <p:transition spd="med">
    <p:fade/>
  </p:transition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5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038826922"/>
      </p:ext>
    </p:extLst>
  </p:cSld>
  <p:clrMapOvr>
    <a:masterClrMapping/>
  </p:clrMapOvr>
  <p:transition spd="med">
    <p:fade/>
  </p:transition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299514170"/>
      </p:ext>
    </p:extLst>
  </p:cSld>
  <p:clrMapOvr>
    <a:masterClrMapping/>
  </p:clrMapOvr>
  <p:transition spd="med">
    <p:fade/>
  </p:transition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49498979"/>
      </p:ext>
    </p:extLst>
  </p:cSld>
  <p:clrMapOvr>
    <a:masterClrMapping/>
  </p:clrMapOvr>
  <p:transition spd="med">
    <p:fade/>
  </p:transition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893749615"/>
      </p:ext>
    </p:extLst>
  </p:cSld>
  <p:clrMapOvr>
    <a:masterClrMapping/>
  </p:clrMapOvr>
  <p:transition spd="med">
    <p:fade/>
  </p:transition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987987381"/>
      </p:ext>
    </p:extLst>
  </p:cSld>
  <p:clrMapOvr>
    <a:masterClrMapping/>
  </p:clrMapOvr>
  <p:transition spd="med">
    <p:fade/>
  </p:transition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223627088"/>
      </p:ext>
    </p:extLst>
  </p:cSld>
  <p:clrMapOvr>
    <a:masterClrMapping/>
  </p:clrMapOvr>
  <p:transition spd="med">
    <p:fade/>
  </p:transition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360580058"/>
      </p:ext>
    </p:extLst>
  </p:cSld>
  <p:clrMapOvr>
    <a:masterClrMapping/>
  </p:clrMapOvr>
  <p:transition spd="med">
    <p:fade/>
  </p:transition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40775878"/>
      </p:ext>
    </p:extLst>
  </p:cSld>
  <p:clrMapOvr>
    <a:masterClrMapping/>
  </p:clrMapOvr>
  <p:transition spd="med">
    <p:fade/>
  </p:transition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820391919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413051025"/>
      </p:ext>
    </p:extLst>
  </p:cSld>
  <p:clrMapOvr>
    <a:masterClrMapping/>
  </p:clrMapOvr>
  <p:transition spd="med">
    <p:fade/>
  </p:transition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654828529"/>
      </p:ext>
    </p:extLst>
  </p:cSld>
  <p:clrMapOvr>
    <a:masterClrMapping/>
  </p:clrMapOvr>
  <p:transition spd="med">
    <p:fade/>
  </p:transition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4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002640331"/>
      </p:ext>
    </p:extLst>
  </p:cSld>
  <p:clrMapOvr>
    <a:masterClrMapping/>
  </p:clrMapOvr>
  <p:transition spd="med">
    <p:fade/>
  </p:transition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756371885"/>
      </p:ext>
    </p:extLst>
  </p:cSld>
  <p:clrMapOvr>
    <a:masterClrMapping/>
  </p:clrMapOvr>
  <p:transition spd="med">
    <p:fade/>
  </p:transition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8556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2060581"/>
            <a:ext cx="4038600" cy="4321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2060575"/>
            <a:ext cx="4038600" cy="2084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9313" y="4297415"/>
            <a:ext cx="4038600" cy="2084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26. 1. 2010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Republiková únia zamestnávateľov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073762D-6DCA-4C69-AE83-A94090463C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368201"/>
      </p:ext>
    </p:extLst>
  </p:cSld>
  <p:clrMapOvr>
    <a:masterClrMapping/>
  </p:clrMapOvr>
  <p:transition spd="med">
    <p:fade/>
  </p:transition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30477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sk-SK" smtClean="0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173816284"/>
      </p:ext>
    </p:extLst>
  </p:cSld>
  <p:clrMapOvr>
    <a:masterClrMapping/>
  </p:clrMapOvr>
  <p:transition spd="med">
    <p:fade/>
  </p:transition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7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Models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Juraj Sipko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325630807"/>
      </p:ext>
    </p:extLst>
  </p:cSld>
  <p:clrMapOvr>
    <a:masterClrMapping/>
  </p:clrMapOvr>
  <p:transition spd="med">
    <p:fade/>
  </p:transition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480243159"/>
      </p:ext>
    </p:extLst>
  </p:cSld>
  <p:clrMapOvr>
    <a:masterClrMapping/>
  </p:clrMapOvr>
  <p:transition spd="med">
    <p:fade/>
  </p:transition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5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845323352"/>
      </p:ext>
    </p:extLst>
  </p:cSld>
  <p:clrMapOvr>
    <a:masterClrMapping/>
  </p:clrMapOvr>
  <p:transition spd="med">
    <p:fade/>
  </p:transition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234554211"/>
      </p:ext>
    </p:extLst>
  </p:cSld>
  <p:clrMapOvr>
    <a:masterClrMapping/>
  </p:clrMapOvr>
  <p:transition spd="med">
    <p:fade/>
  </p:transition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399916942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107402647"/>
      </p:ext>
    </p:extLst>
  </p:cSld>
  <p:clrMapOvr>
    <a:masterClrMapping/>
  </p:clrMapOvr>
  <p:transition spd="med">
    <p:fade/>
  </p:transition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201166889"/>
      </p:ext>
    </p:extLst>
  </p:cSld>
  <p:clrMapOvr>
    <a:masterClrMapping/>
  </p:clrMapOvr>
  <p:transition spd="med">
    <p:fade/>
  </p:transition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669719826"/>
      </p:ext>
    </p:extLst>
  </p:cSld>
  <p:clrMapOvr>
    <a:masterClrMapping/>
  </p:clrMapOvr>
  <p:transition spd="med">
    <p:fade/>
  </p:transition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747485765"/>
      </p:ext>
    </p:extLst>
  </p:cSld>
  <p:clrMapOvr>
    <a:masterClrMapping/>
  </p:clrMapOvr>
  <p:transition spd="med">
    <p:fade/>
  </p:transition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726925230"/>
      </p:ext>
    </p:extLst>
  </p:cSld>
  <p:clrMapOvr>
    <a:masterClrMapping/>
  </p:clrMapOvr>
  <p:transition spd="med">
    <p:fade/>
  </p:transition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461457290"/>
      </p:ext>
    </p:extLst>
  </p:cSld>
  <p:clrMapOvr>
    <a:masterClrMapping/>
  </p:clrMapOvr>
  <p:transition spd="med">
    <p:fade/>
  </p:transition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209805145"/>
      </p:ext>
    </p:extLst>
  </p:cSld>
  <p:clrMapOvr>
    <a:masterClrMapping/>
  </p:clrMapOvr>
  <p:transition spd="med">
    <p:fade/>
  </p:transition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949812154"/>
      </p:ext>
    </p:extLst>
  </p:cSld>
  <p:clrMapOvr>
    <a:masterClrMapping/>
  </p:clrMapOvr>
  <p:transition spd="med">
    <p:fade/>
  </p:transition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4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737508109"/>
      </p:ext>
    </p:extLst>
  </p:cSld>
  <p:clrMapOvr>
    <a:masterClrMapping/>
  </p:clrMapOvr>
  <p:transition spd="med">
    <p:fade/>
  </p:transition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389751146"/>
      </p:ext>
    </p:extLst>
  </p:cSld>
  <p:clrMapOvr>
    <a:masterClrMapping/>
  </p:clrMapOvr>
  <p:transition spd="med">
    <p:fade/>
  </p:transition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8556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2060581"/>
            <a:ext cx="4038600" cy="4321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2060575"/>
            <a:ext cx="4038600" cy="2084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9313" y="4297415"/>
            <a:ext cx="4038600" cy="2084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sk-SK"/>
              <a:t>26. 1. 2010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Republiková únia zamestnávateľov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F6E821D-514E-40D7-83EA-DE9F2EAC4D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540618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70676581"/>
      </p:ext>
    </p:extLst>
  </p:cSld>
  <p:clrMapOvr>
    <a:masterClrMapping/>
  </p:clrMapOvr>
  <p:transition spd="med">
    <p:fade/>
  </p:transition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777D0-BAEC-4374-BFEA-B1B7F790727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7506-F3CE-4836-B766-91EE5BA7A89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035409"/>
      </p:ext>
    </p:extLst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777D0-BAEC-4374-BFEA-B1B7F790727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7506-F3CE-4836-B766-91EE5BA7A89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626140"/>
      </p:ext>
    </p:extLst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7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51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777D0-BAEC-4374-BFEA-B1B7F790727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7506-F3CE-4836-B766-91EE5BA7A89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917"/>
      </p:ext>
    </p:extLst>
  </p:cSld>
  <p:clrMapOvr>
    <a:masterClrMapping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777D0-BAEC-4374-BFEA-B1B7F790727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7506-F3CE-4836-B766-91EE5BA7A89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470446"/>
      </p:ext>
    </p:extLst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777D0-BAEC-4374-BFEA-B1B7F790727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7506-F3CE-4836-B766-91EE5BA7A89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578027"/>
      </p:ext>
    </p:extLst>
  </p:cSld>
  <p:clrMapOvr>
    <a:masterClrMapping/>
  </p:clrMapOvr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777D0-BAEC-4374-BFEA-B1B7F790727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7506-F3CE-4836-B766-91EE5BA7A89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8956"/>
      </p:ext>
    </p:extLst>
  </p:cSld>
  <p:clrMapOvr>
    <a:masterClrMapping/>
  </p:clrMapOvr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777D0-BAEC-4374-BFEA-B1B7F790727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7506-F3CE-4836-B766-91EE5BA7A89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302843"/>
      </p:ext>
    </p:extLst>
  </p:cSld>
  <p:clrMapOvr>
    <a:masterClrMapping/>
  </p:clrMapOvr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777D0-BAEC-4374-BFEA-B1B7F790727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7506-F3CE-4836-B766-91EE5BA7A89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275741"/>
      </p:ext>
    </p:extLst>
  </p:cSld>
  <p:clrMapOvr>
    <a:masterClrMapping/>
  </p:clrMapOvr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777D0-BAEC-4374-BFEA-B1B7F790727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7506-F3CE-4836-B766-91EE5BA7A89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23226"/>
      </p:ext>
    </p:extLst>
  </p:cSld>
  <p:clrMapOvr>
    <a:masterClrMapping/>
  </p:clrMapOvr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777D0-BAEC-4374-BFEA-B1B7F790727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7506-F3CE-4836-B766-91EE5BA7A89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6567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212496477"/>
      </p:ext>
    </p:extLst>
  </p:cSld>
  <p:clrMapOvr>
    <a:masterClrMapping/>
  </p:clrMapOvr>
  <p:transition spd="med">
    <p:fade/>
  </p:transition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777D0-BAEC-4374-BFEA-B1B7F790727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7506-F3CE-4836-B766-91EE5BA7A89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404378"/>
      </p:ext>
    </p:extLst>
  </p:cSld>
  <p:clrMapOvr>
    <a:masterClrMapping/>
  </p:clrMapOvr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1. 4. 2023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59793"/>
      </p:ext>
    </p:extLst>
  </p:cSld>
  <p:clrMapOvr>
    <a:masterClrMapping/>
  </p:clrMapOvr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1. 4. 2023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646832"/>
      </p:ext>
    </p:extLst>
  </p:cSld>
  <p:clrMapOvr>
    <a:masterClrMapping/>
  </p:clrMapOvr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1. 4. 2023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024266"/>
      </p:ext>
    </p:extLst>
  </p:cSld>
  <p:clrMapOvr>
    <a:masterClrMapping/>
  </p:clrMapOvr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1. 4. 2023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313373"/>
      </p:ext>
    </p:extLst>
  </p:cSld>
  <p:clrMapOvr>
    <a:masterClrMapping/>
  </p:clrMapOvr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1. 4. 2023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566071"/>
      </p:ext>
    </p:extLst>
  </p:cSld>
  <p:clrMapOvr>
    <a:masterClrMapping/>
  </p:clrMapOvr>
</p:sldLayout>
</file>

<file path=ppt/slideLayouts/slideLayout2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1. 4. 2023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49815"/>
      </p:ext>
    </p:extLst>
  </p:cSld>
  <p:clrMapOvr>
    <a:masterClrMapping/>
  </p:clrMapOvr>
</p:sldLayout>
</file>

<file path=ppt/slideLayouts/slideLayout2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1. 4. 2023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991260"/>
      </p:ext>
    </p:extLst>
  </p:cSld>
  <p:clrMapOvr>
    <a:masterClrMapping/>
  </p:clrMapOvr>
</p:sldLayout>
</file>

<file path=ppt/slideLayouts/slideLayout2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1. 4. 2023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262087"/>
      </p:ext>
    </p:extLst>
  </p:cSld>
  <p:clrMapOvr>
    <a:masterClrMapping/>
  </p:clrMapOvr>
</p:sldLayout>
</file>

<file path=ppt/slideLayouts/slideLayout2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1. 4. 2023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0931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589173463"/>
      </p:ext>
    </p:extLst>
  </p:cSld>
  <p:clrMapOvr>
    <a:masterClrMapping/>
  </p:clrMapOvr>
  <p:transition spd="med">
    <p:fade/>
  </p:transition>
</p:sldLayout>
</file>

<file path=ppt/slideLayouts/slideLayout2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1. 4. 2023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646718"/>
      </p:ext>
    </p:extLst>
  </p:cSld>
  <p:clrMapOvr>
    <a:masterClrMapping/>
  </p:clrMapOvr>
</p:sldLayout>
</file>

<file path=ppt/slideLayouts/slideLayout2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1. 4. 2023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290502"/>
      </p:ext>
    </p:extLst>
  </p:cSld>
  <p:clrMapOvr>
    <a:masterClrMapping/>
  </p:clrMapOvr>
</p:sldLayout>
</file>

<file path=ppt/slideLayouts/slideLayout2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1DAD585-4FEF-47FC-A505-FE29F0664B9E}" type="datetimeFigureOut">
              <a:rPr lang="sk-SK"/>
              <a:pPr>
                <a:defRPr/>
              </a:pPr>
              <a:t>1. 4. 2023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338386B-724C-4D22-BAC0-4B5CBA193E72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285190842"/>
      </p:ext>
    </p:extLst>
  </p:cSld>
  <p:clrMapOvr>
    <a:masterClrMapping/>
  </p:clrMapOvr>
</p:sldLayout>
</file>

<file path=ppt/slideLayouts/slideLayout2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1DAD585-4FEF-47FC-A505-FE29F0664B9E}" type="datetimeFigureOut">
              <a:rPr lang="sk-SK"/>
              <a:pPr>
                <a:defRPr/>
              </a:pPr>
              <a:t>1. 4. 2023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0F12770-DFF1-4FDA-9B58-ADA231FF9F84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661703067"/>
      </p:ext>
    </p:extLst>
  </p:cSld>
  <p:clrMapOvr>
    <a:masterClrMapping/>
  </p:clrMapOvr>
</p:sldLayout>
</file>

<file path=ppt/slideLayouts/slideLayout2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1DAD585-4FEF-47FC-A505-FE29F0664B9E}" type="datetimeFigureOut">
              <a:rPr lang="sk-SK"/>
              <a:pPr>
                <a:defRPr/>
              </a:pPr>
              <a:t>1. 4. 2023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1E93C10-E68C-43B1-8355-1ABC07006D2A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835404346"/>
      </p:ext>
    </p:extLst>
  </p:cSld>
  <p:clrMapOvr>
    <a:masterClrMapping/>
  </p:clrMapOvr>
</p:sldLayout>
</file>

<file path=ppt/slideLayouts/slideLayout2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1DAD585-4FEF-47FC-A505-FE29F0664B9E}" type="datetimeFigureOut">
              <a:rPr lang="sk-SK"/>
              <a:pPr>
                <a:defRPr/>
              </a:pPr>
              <a:t>1. 4. 2023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00B5651-A963-49FE-BEB7-87B0BD15A10A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90488865"/>
      </p:ext>
    </p:extLst>
  </p:cSld>
  <p:clrMapOvr>
    <a:masterClrMapping/>
  </p:clrMapOvr>
</p:sldLayout>
</file>

<file path=ppt/slideLayouts/slideLayout2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1DAD585-4FEF-47FC-A505-FE29F0664B9E}" type="datetimeFigureOut">
              <a:rPr lang="sk-SK"/>
              <a:pPr>
                <a:defRPr/>
              </a:pPr>
              <a:t>1. 4. 2023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6CF4B3A-D5A3-4A0A-9F71-6642FF7DA606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841440745"/>
      </p:ext>
    </p:extLst>
  </p:cSld>
  <p:clrMapOvr>
    <a:masterClrMapping/>
  </p:clrMapOvr>
</p:sldLayout>
</file>

<file path=ppt/slideLayouts/slideLayout2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1DAD585-4FEF-47FC-A505-FE29F0664B9E}" type="datetimeFigureOut">
              <a:rPr lang="sk-SK"/>
              <a:pPr>
                <a:defRPr/>
              </a:pPr>
              <a:t>1. 4. 2023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F2E8B65-F336-446E-8661-B3CBC50BECF7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479815615"/>
      </p:ext>
    </p:extLst>
  </p:cSld>
  <p:clrMapOvr>
    <a:masterClrMapping/>
  </p:clrMapOvr>
</p:sldLayout>
</file>

<file path=ppt/slideLayouts/slideLayout2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1DAD585-4FEF-47FC-A505-FE29F0664B9E}" type="datetimeFigureOut">
              <a:rPr lang="sk-SK"/>
              <a:pPr>
                <a:defRPr/>
              </a:pPr>
              <a:t>1. 4. 2023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01EE40B-4A0D-44CF-B3B7-ED152836853E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806660479"/>
      </p:ext>
    </p:extLst>
  </p:cSld>
  <p:clrMapOvr>
    <a:masterClrMapping/>
  </p:clrMapOvr>
</p:sldLayout>
</file>

<file path=ppt/slideLayouts/slideLayout28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1DAD585-4FEF-47FC-A505-FE29F0664B9E}" type="datetimeFigureOut">
              <a:rPr lang="sk-SK"/>
              <a:pPr>
                <a:defRPr/>
              </a:pPr>
              <a:t>1. 4. 2023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55FB260-43D2-4F2A-94B5-C5AA129EB43D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3538317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857950638"/>
      </p:ext>
    </p:extLst>
  </p:cSld>
  <p:clrMapOvr>
    <a:masterClrMapping/>
  </p:clrMapOvr>
  <p:transition spd="med">
    <p:fade/>
  </p:transition>
</p:sldLayout>
</file>

<file path=ppt/slideLayouts/slideLayout2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1DAD585-4FEF-47FC-A505-FE29F0664B9E}" type="datetimeFigureOut">
              <a:rPr lang="sk-SK"/>
              <a:pPr>
                <a:defRPr/>
              </a:pPr>
              <a:t>1. 4. 2023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9147A0C-13A0-446C-8025-5C34564DEA0A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689623746"/>
      </p:ext>
    </p:extLst>
  </p:cSld>
  <p:clrMapOvr>
    <a:masterClrMapping/>
  </p:clrMapOvr>
</p:sldLayout>
</file>

<file path=ppt/slideLayouts/slideLayout2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1DAD585-4FEF-47FC-A505-FE29F0664B9E}" type="datetimeFigureOut">
              <a:rPr lang="sk-SK"/>
              <a:pPr>
                <a:defRPr/>
              </a:pPr>
              <a:t>1. 4. 2023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4CB7CB4-8F2E-464C-985D-61ACA4661954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716170977"/>
      </p:ext>
    </p:extLst>
  </p:cSld>
  <p:clrMapOvr>
    <a:masterClrMapping/>
  </p:clrMapOvr>
</p:sldLayout>
</file>

<file path=ppt/slideLayouts/slideLayout2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1DAD585-4FEF-47FC-A505-FE29F0664B9E}" type="datetimeFigureOut">
              <a:rPr lang="sk-SK"/>
              <a:pPr>
                <a:defRPr/>
              </a:pPr>
              <a:t>1. 4. 2023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47F05D4-C531-45BF-B98A-C839BE045CB2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62658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452188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4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718733307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4189174663"/>
      </p:ext>
    </p:extLst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8556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2060581"/>
            <a:ext cx="4038600" cy="4321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2060575"/>
            <a:ext cx="4038600" cy="2084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9313" y="4297415"/>
            <a:ext cx="4038600" cy="2084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26. 1. 2010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Republiková únia zamestnávateľov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46557AB-2E80-4977-AC1C-D8812C7FD3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4249620"/>
      </p:ext>
    </p:extLst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30477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sk-SK" smtClean="0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549851217"/>
      </p:ext>
    </p:extLst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7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Models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Juraj Sipko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913609018"/>
      </p:ext>
    </p:extLst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711163648"/>
      </p:ext>
    </p:extLst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5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571091932"/>
      </p:ext>
    </p:extLst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094348064"/>
      </p:ext>
    </p:extLst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731184184"/>
      </p:ext>
    </p:extLst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29025777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5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0628291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725084179"/>
      </p:ext>
    </p:extLst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4074679905"/>
      </p:ext>
    </p:extLst>
  </p:cSld>
  <p:clrMapOvr>
    <a:masterClrMapping/>
  </p:clrMapOvr>
  <p:transition spd="med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044930503"/>
      </p:ext>
    </p:extLst>
  </p:cSld>
  <p:clrMapOvr>
    <a:masterClrMapping/>
  </p:clrMapOvr>
  <p:transition spd="med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133943180"/>
      </p:ext>
    </p:extLst>
  </p:cSld>
  <p:clrMapOvr>
    <a:masterClrMapping/>
  </p:clrMapOvr>
  <p:transition spd="med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204219971"/>
      </p:ext>
    </p:extLst>
  </p:cSld>
  <p:clrMapOvr>
    <a:masterClrMapping/>
  </p:clrMapOvr>
  <p:transition spd="med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51355644"/>
      </p:ext>
    </p:extLst>
  </p:cSld>
  <p:clrMapOvr>
    <a:masterClrMapping/>
  </p:clrMapOvr>
  <p:transition spd="med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4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573156527"/>
      </p:ext>
    </p:extLst>
  </p:cSld>
  <p:clrMapOvr>
    <a:masterClrMapping/>
  </p:clrMapOvr>
  <p:transition spd="med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159820791"/>
      </p:ext>
    </p:extLst>
  </p:cSld>
  <p:clrMapOvr>
    <a:masterClrMapping/>
  </p:clrMapOvr>
  <p:transition spd="med"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8556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2060581"/>
            <a:ext cx="4038600" cy="4321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2060575"/>
            <a:ext cx="4038600" cy="2084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9313" y="4297415"/>
            <a:ext cx="4038600" cy="2084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26. 1. 2010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Republiková únia zamestnávateľov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3B4DFD6-291E-44CB-B188-C732319722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570238"/>
      </p:ext>
    </p:extLst>
  </p:cSld>
  <p:clrMapOvr>
    <a:masterClrMapping/>
  </p:clrMapOvr>
  <p:transition spd="med"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30477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sk-SK" smtClean="0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805682065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70823059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7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Models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Juraj Sipko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915587005"/>
      </p:ext>
    </p:extLst>
  </p:cSld>
  <p:clrMapOvr>
    <a:masterClrMapping/>
  </p:clrMapOvr>
  <p:transition spd="med"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486558851"/>
      </p:ext>
    </p:extLst>
  </p:cSld>
  <p:clrMapOvr>
    <a:masterClrMapping/>
  </p:clrMapOvr>
  <p:transition spd="med"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5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831574972"/>
      </p:ext>
    </p:extLst>
  </p:cSld>
  <p:clrMapOvr>
    <a:masterClrMapping/>
  </p:clrMapOvr>
  <p:transition spd="med"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908477093"/>
      </p:ext>
    </p:extLst>
  </p:cSld>
  <p:clrMapOvr>
    <a:masterClrMapping/>
  </p:clrMapOvr>
  <p:transition spd="med"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125515467"/>
      </p:ext>
    </p:extLst>
  </p:cSld>
  <p:clrMapOvr>
    <a:masterClrMapping/>
  </p:clrMapOvr>
  <p:transition spd="med"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158839367"/>
      </p:ext>
    </p:extLst>
  </p:cSld>
  <p:clrMapOvr>
    <a:masterClrMapping/>
  </p:clrMapOvr>
  <p:transition spd="med"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999049942"/>
      </p:ext>
    </p:extLst>
  </p:cSld>
  <p:clrMapOvr>
    <a:masterClrMapping/>
  </p:clrMapOvr>
  <p:transition spd="med"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579375275"/>
      </p:ext>
    </p:extLst>
  </p:cSld>
  <p:clrMapOvr>
    <a:masterClrMapping/>
  </p:clrMapOvr>
  <p:transition spd="med"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784083814"/>
      </p:ext>
    </p:extLst>
  </p:cSld>
  <p:clrMapOvr>
    <a:masterClrMapping/>
  </p:clrMapOvr>
  <p:transition spd="med"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871408195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83074081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275174922"/>
      </p:ext>
    </p:extLst>
  </p:cSld>
  <p:clrMapOvr>
    <a:masterClrMapping/>
  </p:clrMapOvr>
  <p:transition spd="med"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870065890"/>
      </p:ext>
    </p:extLst>
  </p:cSld>
  <p:clrMapOvr>
    <a:masterClrMapping/>
  </p:clrMapOvr>
  <p:transition spd="med"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4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58522324"/>
      </p:ext>
    </p:extLst>
  </p:cSld>
  <p:clrMapOvr>
    <a:masterClrMapping/>
  </p:clrMapOvr>
  <p:transition spd="med"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985628523"/>
      </p:ext>
    </p:extLst>
  </p:cSld>
  <p:clrMapOvr>
    <a:masterClrMapping/>
  </p:clrMapOvr>
  <p:transition spd="med"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8556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2060581"/>
            <a:ext cx="4038600" cy="4321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2060575"/>
            <a:ext cx="4038600" cy="2084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9313" y="4297415"/>
            <a:ext cx="4038600" cy="2084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26. 1. 2010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Republiková únia zamestnávateľov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E3B4126-9188-4E04-8877-4D8667D3F4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465754"/>
      </p:ext>
    </p:extLst>
  </p:cSld>
  <p:clrMapOvr>
    <a:masterClrMapping/>
  </p:clrMapOvr>
  <p:transition spd="med"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30477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sk-SK" smtClean="0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886869835"/>
      </p:ext>
    </p:extLst>
  </p:cSld>
  <p:clrMapOvr>
    <a:masterClrMapping/>
  </p:clrMapOvr>
  <p:transition spd="med"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7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Models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Juraj Sipko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485629767"/>
      </p:ext>
    </p:extLst>
  </p:cSld>
  <p:clrMapOvr>
    <a:masterClrMapping/>
  </p:clrMapOvr>
  <p:transition spd="med"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64063940"/>
      </p:ext>
    </p:extLst>
  </p:cSld>
  <p:clrMapOvr>
    <a:masterClrMapping/>
  </p:clrMapOvr>
  <p:transition spd="med"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5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703672208"/>
      </p:ext>
    </p:extLst>
  </p:cSld>
  <p:clrMapOvr>
    <a:masterClrMapping/>
  </p:clrMapOvr>
  <p:transition spd="med"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64658783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35940571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44449756"/>
      </p:ext>
    </p:extLst>
  </p:cSld>
  <p:clrMapOvr>
    <a:masterClrMapping/>
  </p:clrMapOvr>
  <p:transition spd="med"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778077867"/>
      </p:ext>
    </p:extLst>
  </p:cSld>
  <p:clrMapOvr>
    <a:masterClrMapping/>
  </p:clrMapOvr>
  <p:transition spd="med"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998331293"/>
      </p:ext>
    </p:extLst>
  </p:cSld>
  <p:clrMapOvr>
    <a:masterClrMapping/>
  </p:clrMapOvr>
  <p:transition spd="med"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371934790"/>
      </p:ext>
    </p:extLst>
  </p:cSld>
  <p:clrMapOvr>
    <a:masterClrMapping/>
  </p:clrMapOvr>
  <p:transition spd="med"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455991574"/>
      </p:ext>
    </p:extLst>
  </p:cSld>
  <p:clrMapOvr>
    <a:masterClrMapping/>
  </p:clrMapOvr>
  <p:transition spd="med"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932420767"/>
      </p:ext>
    </p:extLst>
  </p:cSld>
  <p:clrMapOvr>
    <a:masterClrMapping/>
  </p:clrMapOvr>
  <p:transition spd="med">
    <p:fad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408223436"/>
      </p:ext>
    </p:extLst>
  </p:cSld>
  <p:clrMapOvr>
    <a:masterClrMapping/>
  </p:clrMapOvr>
  <p:transition spd="med"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960834051"/>
      </p:ext>
    </p:extLst>
  </p:cSld>
  <p:clrMapOvr>
    <a:masterClrMapping/>
  </p:clrMapOvr>
  <p:transition spd="med"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4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663450652"/>
      </p:ext>
    </p:extLst>
  </p:cSld>
  <p:clrMapOvr>
    <a:masterClrMapping/>
  </p:clrMapOvr>
  <p:transition spd="med">
    <p:fad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615766860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60792237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8556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2060581"/>
            <a:ext cx="4038600" cy="4321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2060575"/>
            <a:ext cx="4038600" cy="2084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9313" y="4297415"/>
            <a:ext cx="4038600" cy="2084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26. 1. 2010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Republiková únia zamestnávateľov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3B4DFD6-291E-44CB-B188-C732319722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857834"/>
      </p:ext>
    </p:extLst>
  </p:cSld>
  <p:clrMapOvr>
    <a:masterClrMapping/>
  </p:clrMapOvr>
  <p:transition spd="med">
    <p:fad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835033064"/>
      </p:ext>
    </p:extLst>
  </p:cSld>
  <p:clrMapOvr>
    <a:masterClrMapping/>
  </p:clrMapOvr>
  <p:transition spd="med">
    <p:fad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340247755"/>
      </p:ext>
    </p:extLst>
  </p:cSld>
  <p:clrMapOvr>
    <a:masterClrMapping/>
  </p:clrMapOvr>
  <p:transition spd="med">
    <p:fad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7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51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181239923"/>
      </p:ext>
    </p:extLst>
  </p:cSld>
  <p:clrMapOvr>
    <a:masterClrMapping/>
  </p:clrMapOvr>
  <p:transition spd="med">
    <p:fad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683703267"/>
      </p:ext>
    </p:extLst>
  </p:cSld>
  <p:clrMapOvr>
    <a:masterClrMapping/>
  </p:clrMapOvr>
  <p:transition spd="med">
    <p:fad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727049393"/>
      </p:ext>
    </p:extLst>
  </p:cSld>
  <p:clrMapOvr>
    <a:masterClrMapping/>
  </p:clrMapOvr>
  <p:transition spd="med">
    <p:fad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463258211"/>
      </p:ext>
    </p:extLst>
  </p:cSld>
  <p:clrMapOvr>
    <a:masterClrMapping/>
  </p:clrMapOvr>
  <p:transition spd="med">
    <p:fade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997124451"/>
      </p:ext>
    </p:extLst>
  </p:cSld>
  <p:clrMapOvr>
    <a:masterClrMapping/>
  </p:clrMapOvr>
  <p:transition spd="med">
    <p:fad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2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31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2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75374455"/>
      </p:ext>
    </p:extLst>
  </p:cSld>
  <p:clrMapOvr>
    <a:masterClrMapping/>
  </p:clrMapOvr>
  <p:transition spd="med">
    <p:fade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2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31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2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163151976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3943972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4091256317"/>
      </p:ext>
    </p:extLst>
  </p:cSld>
  <p:clrMapOvr>
    <a:masterClrMapping/>
  </p:clrMapOvr>
  <p:transition spd="med">
    <p:fade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953658460"/>
      </p:ext>
    </p:extLst>
  </p:cSld>
  <p:clrMapOvr>
    <a:masterClrMapping/>
  </p:clrMapOvr>
  <p:transition spd="med">
    <p:fade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30477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sk-SK" smtClean="0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77635675"/>
      </p:ext>
    </p:extLst>
  </p:cSld>
  <p:clrMapOvr>
    <a:masterClrMapping/>
  </p:clrMapOvr>
  <p:transition spd="med">
    <p:fade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7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Models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Juraj Sipko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202000724"/>
      </p:ext>
    </p:extLst>
  </p:cSld>
  <p:clrMapOvr>
    <a:masterClrMapping/>
  </p:clrMapOvr>
  <p:transition spd="med">
    <p:fade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179729492"/>
      </p:ext>
    </p:extLst>
  </p:cSld>
  <p:clrMapOvr>
    <a:masterClrMapping/>
  </p:clrMapOvr>
  <p:transition spd="med">
    <p:fade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5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566520832"/>
      </p:ext>
    </p:extLst>
  </p:cSld>
  <p:clrMapOvr>
    <a:masterClrMapping/>
  </p:clrMapOvr>
  <p:transition spd="med">
    <p:fade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681405223"/>
      </p:ext>
    </p:extLst>
  </p:cSld>
  <p:clrMapOvr>
    <a:masterClrMapping/>
  </p:clrMapOvr>
  <p:transition spd="med">
    <p:fade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548442290"/>
      </p:ext>
    </p:extLst>
  </p:cSld>
  <p:clrMapOvr>
    <a:masterClrMapping/>
  </p:clrMapOvr>
  <p:transition spd="med">
    <p:fade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74573152"/>
      </p:ext>
    </p:extLst>
  </p:cSld>
  <p:clrMapOvr>
    <a:masterClrMapping/>
  </p:clrMapOvr>
  <p:transition spd="med">
    <p:fade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671330258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13" Type="http://schemas.openxmlformats.org/officeDocument/2006/relationships/slideLayout" Target="../slideLayouts/slideLayout132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slideLayout" Target="../slideLayouts/slideLayout131.xml"/><Relationship Id="rId17" Type="http://schemas.openxmlformats.org/officeDocument/2006/relationships/theme" Target="../theme/theme10.xml"/><Relationship Id="rId2" Type="http://schemas.openxmlformats.org/officeDocument/2006/relationships/slideLayout" Target="../slideLayouts/slideLayout121.xml"/><Relationship Id="rId16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5" Type="http://schemas.openxmlformats.org/officeDocument/2006/relationships/slideLayout" Target="../slideLayouts/slideLayout13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Relationship Id="rId14" Type="http://schemas.openxmlformats.org/officeDocument/2006/relationships/slideLayout" Target="../slideLayouts/slideLayout133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3.xml"/><Relationship Id="rId13" Type="http://schemas.openxmlformats.org/officeDocument/2006/relationships/slideLayout" Target="../slideLayouts/slideLayout148.xml"/><Relationship Id="rId3" Type="http://schemas.openxmlformats.org/officeDocument/2006/relationships/slideLayout" Target="../slideLayouts/slideLayout138.xml"/><Relationship Id="rId7" Type="http://schemas.openxmlformats.org/officeDocument/2006/relationships/slideLayout" Target="../slideLayouts/slideLayout142.xml"/><Relationship Id="rId12" Type="http://schemas.openxmlformats.org/officeDocument/2006/relationships/slideLayout" Target="../slideLayouts/slideLayout147.xml"/><Relationship Id="rId17" Type="http://schemas.openxmlformats.org/officeDocument/2006/relationships/theme" Target="../theme/theme11.xml"/><Relationship Id="rId2" Type="http://schemas.openxmlformats.org/officeDocument/2006/relationships/slideLayout" Target="../slideLayouts/slideLayout137.xml"/><Relationship Id="rId16" Type="http://schemas.openxmlformats.org/officeDocument/2006/relationships/slideLayout" Target="../slideLayouts/slideLayout151.xml"/><Relationship Id="rId1" Type="http://schemas.openxmlformats.org/officeDocument/2006/relationships/slideLayout" Target="../slideLayouts/slideLayout136.xml"/><Relationship Id="rId6" Type="http://schemas.openxmlformats.org/officeDocument/2006/relationships/slideLayout" Target="../slideLayouts/slideLayout141.xml"/><Relationship Id="rId11" Type="http://schemas.openxmlformats.org/officeDocument/2006/relationships/slideLayout" Target="../slideLayouts/slideLayout146.xml"/><Relationship Id="rId5" Type="http://schemas.openxmlformats.org/officeDocument/2006/relationships/slideLayout" Target="../slideLayouts/slideLayout140.xml"/><Relationship Id="rId15" Type="http://schemas.openxmlformats.org/officeDocument/2006/relationships/slideLayout" Target="../slideLayouts/slideLayout150.xml"/><Relationship Id="rId10" Type="http://schemas.openxmlformats.org/officeDocument/2006/relationships/slideLayout" Target="../slideLayouts/slideLayout145.xml"/><Relationship Id="rId4" Type="http://schemas.openxmlformats.org/officeDocument/2006/relationships/slideLayout" Target="../slideLayouts/slideLayout139.xml"/><Relationship Id="rId9" Type="http://schemas.openxmlformats.org/officeDocument/2006/relationships/slideLayout" Target="../slideLayouts/slideLayout144.xml"/><Relationship Id="rId14" Type="http://schemas.openxmlformats.org/officeDocument/2006/relationships/slideLayout" Target="../slideLayouts/slideLayout14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9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54.xml"/><Relationship Id="rId7" Type="http://schemas.openxmlformats.org/officeDocument/2006/relationships/slideLayout" Target="../slideLayouts/slideLayout158.xml"/><Relationship Id="rId12" Type="http://schemas.openxmlformats.org/officeDocument/2006/relationships/slideLayout" Target="../slideLayouts/slideLayout163.xml"/><Relationship Id="rId2" Type="http://schemas.openxmlformats.org/officeDocument/2006/relationships/slideLayout" Target="../slideLayouts/slideLayout153.xml"/><Relationship Id="rId1" Type="http://schemas.openxmlformats.org/officeDocument/2006/relationships/slideLayout" Target="../slideLayouts/slideLayout152.xml"/><Relationship Id="rId6" Type="http://schemas.openxmlformats.org/officeDocument/2006/relationships/slideLayout" Target="../slideLayouts/slideLayout157.xml"/><Relationship Id="rId11" Type="http://schemas.openxmlformats.org/officeDocument/2006/relationships/slideLayout" Target="../slideLayouts/slideLayout162.xml"/><Relationship Id="rId5" Type="http://schemas.openxmlformats.org/officeDocument/2006/relationships/slideLayout" Target="../slideLayouts/slideLayout156.xml"/><Relationship Id="rId10" Type="http://schemas.openxmlformats.org/officeDocument/2006/relationships/slideLayout" Target="../slideLayouts/slideLayout161.xml"/><Relationship Id="rId4" Type="http://schemas.openxmlformats.org/officeDocument/2006/relationships/slideLayout" Target="../slideLayouts/slideLayout155.xml"/><Relationship Id="rId9" Type="http://schemas.openxmlformats.org/officeDocument/2006/relationships/slideLayout" Target="../slideLayouts/slideLayout16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1.xml"/><Relationship Id="rId13" Type="http://schemas.openxmlformats.org/officeDocument/2006/relationships/slideLayout" Target="../slideLayouts/slideLayout176.xml"/><Relationship Id="rId3" Type="http://schemas.openxmlformats.org/officeDocument/2006/relationships/slideLayout" Target="../slideLayouts/slideLayout166.xml"/><Relationship Id="rId7" Type="http://schemas.openxmlformats.org/officeDocument/2006/relationships/slideLayout" Target="../slideLayouts/slideLayout170.xml"/><Relationship Id="rId12" Type="http://schemas.openxmlformats.org/officeDocument/2006/relationships/slideLayout" Target="../slideLayouts/slideLayout175.xml"/><Relationship Id="rId17" Type="http://schemas.openxmlformats.org/officeDocument/2006/relationships/theme" Target="../theme/theme13.xml"/><Relationship Id="rId2" Type="http://schemas.openxmlformats.org/officeDocument/2006/relationships/slideLayout" Target="../slideLayouts/slideLayout165.xml"/><Relationship Id="rId16" Type="http://schemas.openxmlformats.org/officeDocument/2006/relationships/slideLayout" Target="../slideLayouts/slideLayout179.xml"/><Relationship Id="rId1" Type="http://schemas.openxmlformats.org/officeDocument/2006/relationships/slideLayout" Target="../slideLayouts/slideLayout164.xml"/><Relationship Id="rId6" Type="http://schemas.openxmlformats.org/officeDocument/2006/relationships/slideLayout" Target="../slideLayouts/slideLayout169.xml"/><Relationship Id="rId11" Type="http://schemas.openxmlformats.org/officeDocument/2006/relationships/slideLayout" Target="../slideLayouts/slideLayout174.xml"/><Relationship Id="rId5" Type="http://schemas.openxmlformats.org/officeDocument/2006/relationships/slideLayout" Target="../slideLayouts/slideLayout168.xml"/><Relationship Id="rId15" Type="http://schemas.openxmlformats.org/officeDocument/2006/relationships/slideLayout" Target="../slideLayouts/slideLayout178.xml"/><Relationship Id="rId10" Type="http://schemas.openxmlformats.org/officeDocument/2006/relationships/slideLayout" Target="../slideLayouts/slideLayout173.xml"/><Relationship Id="rId4" Type="http://schemas.openxmlformats.org/officeDocument/2006/relationships/slideLayout" Target="../slideLayouts/slideLayout167.xml"/><Relationship Id="rId9" Type="http://schemas.openxmlformats.org/officeDocument/2006/relationships/slideLayout" Target="../slideLayouts/slideLayout172.xml"/><Relationship Id="rId14" Type="http://schemas.openxmlformats.org/officeDocument/2006/relationships/slideLayout" Target="../slideLayouts/slideLayout177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7.xml"/><Relationship Id="rId13" Type="http://schemas.openxmlformats.org/officeDocument/2006/relationships/slideLayout" Target="../slideLayouts/slideLayout192.xml"/><Relationship Id="rId3" Type="http://schemas.openxmlformats.org/officeDocument/2006/relationships/slideLayout" Target="../slideLayouts/slideLayout182.xml"/><Relationship Id="rId7" Type="http://schemas.openxmlformats.org/officeDocument/2006/relationships/slideLayout" Target="../slideLayouts/slideLayout186.xml"/><Relationship Id="rId12" Type="http://schemas.openxmlformats.org/officeDocument/2006/relationships/slideLayout" Target="../slideLayouts/slideLayout191.xml"/><Relationship Id="rId17" Type="http://schemas.openxmlformats.org/officeDocument/2006/relationships/theme" Target="../theme/theme14.xml"/><Relationship Id="rId2" Type="http://schemas.openxmlformats.org/officeDocument/2006/relationships/slideLayout" Target="../slideLayouts/slideLayout181.xml"/><Relationship Id="rId16" Type="http://schemas.openxmlformats.org/officeDocument/2006/relationships/slideLayout" Target="../slideLayouts/slideLayout195.xml"/><Relationship Id="rId1" Type="http://schemas.openxmlformats.org/officeDocument/2006/relationships/slideLayout" Target="../slideLayouts/slideLayout180.xml"/><Relationship Id="rId6" Type="http://schemas.openxmlformats.org/officeDocument/2006/relationships/slideLayout" Target="../slideLayouts/slideLayout185.xml"/><Relationship Id="rId11" Type="http://schemas.openxmlformats.org/officeDocument/2006/relationships/slideLayout" Target="../slideLayouts/slideLayout190.xml"/><Relationship Id="rId5" Type="http://schemas.openxmlformats.org/officeDocument/2006/relationships/slideLayout" Target="../slideLayouts/slideLayout184.xml"/><Relationship Id="rId15" Type="http://schemas.openxmlformats.org/officeDocument/2006/relationships/slideLayout" Target="../slideLayouts/slideLayout194.xml"/><Relationship Id="rId10" Type="http://schemas.openxmlformats.org/officeDocument/2006/relationships/slideLayout" Target="../slideLayouts/slideLayout189.xml"/><Relationship Id="rId4" Type="http://schemas.openxmlformats.org/officeDocument/2006/relationships/slideLayout" Target="../slideLayouts/slideLayout183.xml"/><Relationship Id="rId9" Type="http://schemas.openxmlformats.org/officeDocument/2006/relationships/slideLayout" Target="../slideLayouts/slideLayout188.xml"/><Relationship Id="rId14" Type="http://schemas.openxmlformats.org/officeDocument/2006/relationships/slideLayout" Target="../slideLayouts/slideLayout193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3.xml"/><Relationship Id="rId13" Type="http://schemas.openxmlformats.org/officeDocument/2006/relationships/slideLayout" Target="../slideLayouts/slideLayout208.xml"/><Relationship Id="rId3" Type="http://schemas.openxmlformats.org/officeDocument/2006/relationships/slideLayout" Target="../slideLayouts/slideLayout198.xml"/><Relationship Id="rId7" Type="http://schemas.openxmlformats.org/officeDocument/2006/relationships/slideLayout" Target="../slideLayouts/slideLayout202.xml"/><Relationship Id="rId12" Type="http://schemas.openxmlformats.org/officeDocument/2006/relationships/slideLayout" Target="../slideLayouts/slideLayout207.xml"/><Relationship Id="rId17" Type="http://schemas.openxmlformats.org/officeDocument/2006/relationships/theme" Target="../theme/theme15.xml"/><Relationship Id="rId2" Type="http://schemas.openxmlformats.org/officeDocument/2006/relationships/slideLayout" Target="../slideLayouts/slideLayout197.xml"/><Relationship Id="rId16" Type="http://schemas.openxmlformats.org/officeDocument/2006/relationships/slideLayout" Target="../slideLayouts/slideLayout211.xml"/><Relationship Id="rId1" Type="http://schemas.openxmlformats.org/officeDocument/2006/relationships/slideLayout" Target="../slideLayouts/slideLayout196.xml"/><Relationship Id="rId6" Type="http://schemas.openxmlformats.org/officeDocument/2006/relationships/slideLayout" Target="../slideLayouts/slideLayout201.xml"/><Relationship Id="rId11" Type="http://schemas.openxmlformats.org/officeDocument/2006/relationships/slideLayout" Target="../slideLayouts/slideLayout206.xml"/><Relationship Id="rId5" Type="http://schemas.openxmlformats.org/officeDocument/2006/relationships/slideLayout" Target="../slideLayouts/slideLayout200.xml"/><Relationship Id="rId15" Type="http://schemas.openxmlformats.org/officeDocument/2006/relationships/slideLayout" Target="../slideLayouts/slideLayout210.xml"/><Relationship Id="rId10" Type="http://schemas.openxmlformats.org/officeDocument/2006/relationships/slideLayout" Target="../slideLayouts/slideLayout205.xml"/><Relationship Id="rId4" Type="http://schemas.openxmlformats.org/officeDocument/2006/relationships/slideLayout" Target="../slideLayouts/slideLayout199.xml"/><Relationship Id="rId9" Type="http://schemas.openxmlformats.org/officeDocument/2006/relationships/slideLayout" Target="../slideLayouts/slideLayout204.xml"/><Relationship Id="rId14" Type="http://schemas.openxmlformats.org/officeDocument/2006/relationships/slideLayout" Target="../slideLayouts/slideLayout209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9.xml"/><Relationship Id="rId13" Type="http://schemas.openxmlformats.org/officeDocument/2006/relationships/slideLayout" Target="../slideLayouts/slideLayout224.xml"/><Relationship Id="rId3" Type="http://schemas.openxmlformats.org/officeDocument/2006/relationships/slideLayout" Target="../slideLayouts/slideLayout214.xml"/><Relationship Id="rId7" Type="http://schemas.openxmlformats.org/officeDocument/2006/relationships/slideLayout" Target="../slideLayouts/slideLayout218.xml"/><Relationship Id="rId12" Type="http://schemas.openxmlformats.org/officeDocument/2006/relationships/slideLayout" Target="../slideLayouts/slideLayout223.xml"/><Relationship Id="rId17" Type="http://schemas.openxmlformats.org/officeDocument/2006/relationships/theme" Target="../theme/theme16.xml"/><Relationship Id="rId2" Type="http://schemas.openxmlformats.org/officeDocument/2006/relationships/slideLayout" Target="../slideLayouts/slideLayout213.xml"/><Relationship Id="rId16" Type="http://schemas.openxmlformats.org/officeDocument/2006/relationships/slideLayout" Target="../slideLayouts/slideLayout227.xml"/><Relationship Id="rId1" Type="http://schemas.openxmlformats.org/officeDocument/2006/relationships/slideLayout" Target="../slideLayouts/slideLayout212.xml"/><Relationship Id="rId6" Type="http://schemas.openxmlformats.org/officeDocument/2006/relationships/slideLayout" Target="../slideLayouts/slideLayout217.xml"/><Relationship Id="rId11" Type="http://schemas.openxmlformats.org/officeDocument/2006/relationships/slideLayout" Target="../slideLayouts/slideLayout222.xml"/><Relationship Id="rId5" Type="http://schemas.openxmlformats.org/officeDocument/2006/relationships/slideLayout" Target="../slideLayouts/slideLayout216.xml"/><Relationship Id="rId15" Type="http://schemas.openxmlformats.org/officeDocument/2006/relationships/slideLayout" Target="../slideLayouts/slideLayout226.xml"/><Relationship Id="rId10" Type="http://schemas.openxmlformats.org/officeDocument/2006/relationships/slideLayout" Target="../slideLayouts/slideLayout221.xml"/><Relationship Id="rId4" Type="http://schemas.openxmlformats.org/officeDocument/2006/relationships/slideLayout" Target="../slideLayouts/slideLayout215.xml"/><Relationship Id="rId9" Type="http://schemas.openxmlformats.org/officeDocument/2006/relationships/slideLayout" Target="../slideLayouts/slideLayout220.xml"/><Relationship Id="rId14" Type="http://schemas.openxmlformats.org/officeDocument/2006/relationships/slideLayout" Target="../slideLayouts/slideLayout22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5.xml"/><Relationship Id="rId13" Type="http://schemas.openxmlformats.org/officeDocument/2006/relationships/slideLayout" Target="../slideLayouts/slideLayout240.xml"/><Relationship Id="rId3" Type="http://schemas.openxmlformats.org/officeDocument/2006/relationships/slideLayout" Target="../slideLayouts/slideLayout230.xml"/><Relationship Id="rId7" Type="http://schemas.openxmlformats.org/officeDocument/2006/relationships/slideLayout" Target="../slideLayouts/slideLayout234.xml"/><Relationship Id="rId12" Type="http://schemas.openxmlformats.org/officeDocument/2006/relationships/slideLayout" Target="../slideLayouts/slideLayout239.xml"/><Relationship Id="rId17" Type="http://schemas.openxmlformats.org/officeDocument/2006/relationships/theme" Target="../theme/theme17.xml"/><Relationship Id="rId2" Type="http://schemas.openxmlformats.org/officeDocument/2006/relationships/slideLayout" Target="../slideLayouts/slideLayout229.xml"/><Relationship Id="rId16" Type="http://schemas.openxmlformats.org/officeDocument/2006/relationships/slideLayout" Target="../slideLayouts/slideLayout243.xml"/><Relationship Id="rId1" Type="http://schemas.openxmlformats.org/officeDocument/2006/relationships/slideLayout" Target="../slideLayouts/slideLayout228.xml"/><Relationship Id="rId6" Type="http://schemas.openxmlformats.org/officeDocument/2006/relationships/slideLayout" Target="../slideLayouts/slideLayout233.xml"/><Relationship Id="rId11" Type="http://schemas.openxmlformats.org/officeDocument/2006/relationships/slideLayout" Target="../slideLayouts/slideLayout238.xml"/><Relationship Id="rId5" Type="http://schemas.openxmlformats.org/officeDocument/2006/relationships/slideLayout" Target="../slideLayouts/slideLayout232.xml"/><Relationship Id="rId15" Type="http://schemas.openxmlformats.org/officeDocument/2006/relationships/slideLayout" Target="../slideLayouts/slideLayout242.xml"/><Relationship Id="rId10" Type="http://schemas.openxmlformats.org/officeDocument/2006/relationships/slideLayout" Target="../slideLayouts/slideLayout237.xml"/><Relationship Id="rId4" Type="http://schemas.openxmlformats.org/officeDocument/2006/relationships/slideLayout" Target="../slideLayouts/slideLayout231.xml"/><Relationship Id="rId9" Type="http://schemas.openxmlformats.org/officeDocument/2006/relationships/slideLayout" Target="../slideLayouts/slideLayout236.xml"/><Relationship Id="rId14" Type="http://schemas.openxmlformats.org/officeDocument/2006/relationships/slideLayout" Target="../slideLayouts/slideLayout241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1.xml"/><Relationship Id="rId13" Type="http://schemas.openxmlformats.org/officeDocument/2006/relationships/slideLayout" Target="../slideLayouts/slideLayout256.xml"/><Relationship Id="rId3" Type="http://schemas.openxmlformats.org/officeDocument/2006/relationships/slideLayout" Target="../slideLayouts/slideLayout246.xml"/><Relationship Id="rId7" Type="http://schemas.openxmlformats.org/officeDocument/2006/relationships/slideLayout" Target="../slideLayouts/slideLayout250.xml"/><Relationship Id="rId12" Type="http://schemas.openxmlformats.org/officeDocument/2006/relationships/slideLayout" Target="../slideLayouts/slideLayout255.xml"/><Relationship Id="rId17" Type="http://schemas.openxmlformats.org/officeDocument/2006/relationships/theme" Target="../theme/theme18.xml"/><Relationship Id="rId2" Type="http://schemas.openxmlformats.org/officeDocument/2006/relationships/slideLayout" Target="../slideLayouts/slideLayout245.xml"/><Relationship Id="rId16" Type="http://schemas.openxmlformats.org/officeDocument/2006/relationships/slideLayout" Target="../slideLayouts/slideLayout259.xml"/><Relationship Id="rId1" Type="http://schemas.openxmlformats.org/officeDocument/2006/relationships/slideLayout" Target="../slideLayouts/slideLayout244.xml"/><Relationship Id="rId6" Type="http://schemas.openxmlformats.org/officeDocument/2006/relationships/slideLayout" Target="../slideLayouts/slideLayout249.xml"/><Relationship Id="rId11" Type="http://schemas.openxmlformats.org/officeDocument/2006/relationships/slideLayout" Target="../slideLayouts/slideLayout254.xml"/><Relationship Id="rId5" Type="http://schemas.openxmlformats.org/officeDocument/2006/relationships/slideLayout" Target="../slideLayouts/slideLayout248.xml"/><Relationship Id="rId15" Type="http://schemas.openxmlformats.org/officeDocument/2006/relationships/slideLayout" Target="../slideLayouts/slideLayout258.xml"/><Relationship Id="rId10" Type="http://schemas.openxmlformats.org/officeDocument/2006/relationships/slideLayout" Target="../slideLayouts/slideLayout253.xml"/><Relationship Id="rId4" Type="http://schemas.openxmlformats.org/officeDocument/2006/relationships/slideLayout" Target="../slideLayouts/slideLayout247.xml"/><Relationship Id="rId9" Type="http://schemas.openxmlformats.org/officeDocument/2006/relationships/slideLayout" Target="../slideLayouts/slideLayout252.xml"/><Relationship Id="rId14" Type="http://schemas.openxmlformats.org/officeDocument/2006/relationships/slideLayout" Target="../slideLayouts/slideLayout257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7.xml"/><Relationship Id="rId3" Type="http://schemas.openxmlformats.org/officeDocument/2006/relationships/slideLayout" Target="../slideLayouts/slideLayout262.xml"/><Relationship Id="rId7" Type="http://schemas.openxmlformats.org/officeDocument/2006/relationships/slideLayout" Target="../slideLayouts/slideLayout266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61.xml"/><Relationship Id="rId1" Type="http://schemas.openxmlformats.org/officeDocument/2006/relationships/slideLayout" Target="../slideLayouts/slideLayout260.xml"/><Relationship Id="rId6" Type="http://schemas.openxmlformats.org/officeDocument/2006/relationships/slideLayout" Target="../slideLayouts/slideLayout265.xml"/><Relationship Id="rId11" Type="http://schemas.openxmlformats.org/officeDocument/2006/relationships/slideLayout" Target="../slideLayouts/slideLayout270.xml"/><Relationship Id="rId5" Type="http://schemas.openxmlformats.org/officeDocument/2006/relationships/slideLayout" Target="../slideLayouts/slideLayout264.xml"/><Relationship Id="rId10" Type="http://schemas.openxmlformats.org/officeDocument/2006/relationships/slideLayout" Target="../slideLayouts/slideLayout269.xml"/><Relationship Id="rId4" Type="http://schemas.openxmlformats.org/officeDocument/2006/relationships/slideLayout" Target="../slideLayouts/slideLayout263.xml"/><Relationship Id="rId9" Type="http://schemas.openxmlformats.org/officeDocument/2006/relationships/slideLayout" Target="../slideLayouts/slideLayout26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8.xml"/><Relationship Id="rId3" Type="http://schemas.openxmlformats.org/officeDocument/2006/relationships/slideLayout" Target="../slideLayouts/slideLayout273.xml"/><Relationship Id="rId7" Type="http://schemas.openxmlformats.org/officeDocument/2006/relationships/slideLayout" Target="../slideLayouts/slideLayout277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72.xml"/><Relationship Id="rId1" Type="http://schemas.openxmlformats.org/officeDocument/2006/relationships/slideLayout" Target="../slideLayouts/slideLayout271.xml"/><Relationship Id="rId6" Type="http://schemas.openxmlformats.org/officeDocument/2006/relationships/slideLayout" Target="../slideLayouts/slideLayout276.xml"/><Relationship Id="rId11" Type="http://schemas.openxmlformats.org/officeDocument/2006/relationships/slideLayout" Target="../slideLayouts/slideLayout281.xml"/><Relationship Id="rId5" Type="http://schemas.openxmlformats.org/officeDocument/2006/relationships/slideLayout" Target="../slideLayouts/slideLayout275.xml"/><Relationship Id="rId10" Type="http://schemas.openxmlformats.org/officeDocument/2006/relationships/slideLayout" Target="../slideLayouts/slideLayout280.xml"/><Relationship Id="rId4" Type="http://schemas.openxmlformats.org/officeDocument/2006/relationships/slideLayout" Target="../slideLayouts/slideLayout274.xml"/><Relationship Id="rId9" Type="http://schemas.openxmlformats.org/officeDocument/2006/relationships/slideLayout" Target="../slideLayouts/slideLayout279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9.xml"/><Relationship Id="rId3" Type="http://schemas.openxmlformats.org/officeDocument/2006/relationships/slideLayout" Target="../slideLayouts/slideLayout284.xml"/><Relationship Id="rId7" Type="http://schemas.openxmlformats.org/officeDocument/2006/relationships/slideLayout" Target="../slideLayouts/slideLayout288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83.xml"/><Relationship Id="rId1" Type="http://schemas.openxmlformats.org/officeDocument/2006/relationships/slideLayout" Target="../slideLayouts/slideLayout282.xml"/><Relationship Id="rId6" Type="http://schemas.openxmlformats.org/officeDocument/2006/relationships/slideLayout" Target="../slideLayouts/slideLayout287.xml"/><Relationship Id="rId11" Type="http://schemas.openxmlformats.org/officeDocument/2006/relationships/slideLayout" Target="../slideLayouts/slideLayout292.xml"/><Relationship Id="rId5" Type="http://schemas.openxmlformats.org/officeDocument/2006/relationships/slideLayout" Target="../slideLayouts/slideLayout286.xml"/><Relationship Id="rId10" Type="http://schemas.openxmlformats.org/officeDocument/2006/relationships/slideLayout" Target="../slideLayouts/slideLayout291.xml"/><Relationship Id="rId4" Type="http://schemas.openxmlformats.org/officeDocument/2006/relationships/slideLayout" Target="../slideLayouts/slideLayout285.xml"/><Relationship Id="rId9" Type="http://schemas.openxmlformats.org/officeDocument/2006/relationships/slideLayout" Target="../slideLayouts/slideLayout29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93.xml"/><Relationship Id="rId16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5" Type="http://schemas.openxmlformats.org/officeDocument/2006/relationships/slideLayout" Target="../slideLayouts/slideLayout10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slideLayout" Target="../slideLayouts/slideLayout10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tx2"/>
            </a:gs>
            <a:gs pos="50000">
              <a:schemeClr val="accent2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FFFFFF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49945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12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46793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  <p:sldLayoutId id="2147483944" r:id="rId12"/>
    <p:sldLayoutId id="2147483945" r:id="rId13"/>
    <p:sldLayoutId id="2147483946" r:id="rId14"/>
    <p:sldLayoutId id="2147483947" r:id="rId15"/>
    <p:sldLayoutId id="2147483948" r:id="rId16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FFFFFF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25007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  <p:sldLayoutId id="2147483961" r:id="rId12"/>
    <p:sldLayoutId id="2147483962" r:id="rId13"/>
    <p:sldLayoutId id="2147483963" r:id="rId14"/>
    <p:sldLayoutId id="2147483964" r:id="rId15"/>
    <p:sldLayoutId id="2147483965" r:id="rId16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E2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nadpisu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en-US" smtClean="0"/>
              <a:t>Upravte štýly predlohy textu</a:t>
            </a:r>
            <a:endParaRPr lang="en-US" altLang="en-US" smtClean="0"/>
          </a:p>
        </p:txBody>
      </p:sp>
      <p:sp>
        <p:nvSpPr>
          <p:cNvPr id="2051" name="Zástupný symbol textu 12"/>
          <p:cNvSpPr>
            <a:spLocks noGrp="1"/>
          </p:cNvSpPr>
          <p:nvPr>
            <p:ph type="body" idx="1"/>
          </p:nvPr>
        </p:nvSpPr>
        <p:spPr bwMode="auto">
          <a:xfrm>
            <a:off x="612775" y="1600206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en-US" smtClean="0"/>
              <a:t>Upravte štýl predlohy textu.</a:t>
            </a:r>
          </a:p>
          <a:p>
            <a:pPr lvl="1"/>
            <a:r>
              <a:rPr lang="sk-SK" altLang="en-US" smtClean="0"/>
              <a:t>Druhá úroveň</a:t>
            </a:r>
          </a:p>
          <a:p>
            <a:pPr lvl="2"/>
            <a:r>
              <a:rPr lang="sk-SK" altLang="en-US" smtClean="0"/>
              <a:t>Tretia úroveň</a:t>
            </a:r>
          </a:p>
          <a:p>
            <a:pPr lvl="3"/>
            <a:r>
              <a:rPr lang="sk-SK" altLang="en-US" smtClean="0"/>
              <a:t>Štvrtá úroveň</a:t>
            </a:r>
          </a:p>
          <a:p>
            <a:pPr lvl="4"/>
            <a:r>
              <a:rPr lang="sk-SK" altLang="en-US" smtClean="0"/>
              <a:t>Piata úroveň</a:t>
            </a:r>
            <a:endParaRPr lang="en-US" altLang="en-US" smtClean="0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096000" y="6248452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50" b="0">
                <a:solidFill>
                  <a:srgbClr val="775F55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D3756F-E410-4CAB-98DE-4E3AC195EE2B}" type="datetimeFigureOut">
              <a:rPr lang="sk-SK"/>
              <a:pPr>
                <a:defRPr/>
              </a:pPr>
              <a:t>1. 4. 2023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609607" y="6248452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50" b="0">
                <a:solidFill>
                  <a:srgbClr val="775F55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Obdĺžni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0" y="1271640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000">
                <a:solidFill>
                  <a:srgbClr val="FFFFFF"/>
                </a:solidFill>
                <a:latin typeface="Tw Cen MT" panose="020B0602020104020603" pitchFamily="34" charset="-1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94EA88-A8FE-4652-A77B-4BF6A6774F20}" type="slidenum">
              <a:rPr lang="sk-SK" altLang="sk-SK" b="1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k-SK" altLang="sk-SK" b="1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896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  <p:sldLayoutId id="2147483978" r:id="rId12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itchFamily="34" charset="-18"/>
        </a:defRPr>
      </a:lvl5pPr>
      <a:lvl6pPr marL="3429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itchFamily="34" charset="-18"/>
        </a:defRPr>
      </a:lvl6pPr>
      <a:lvl7pPr marL="685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itchFamily="34" charset="-18"/>
        </a:defRPr>
      </a:lvl7pPr>
      <a:lvl8pPr marL="10287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itchFamily="34" charset="-18"/>
        </a:defRPr>
      </a:lvl8pPr>
      <a:lvl9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itchFamily="34" charset="-18"/>
        </a:defRPr>
      </a:lvl9pPr>
    </p:titleStyle>
    <p:bodyStyle>
      <a:lvl1pPr marL="238125" indent="-238125" algn="l" rtl="0" eaLnBrk="0" fontAlgn="base" hangingPunct="0">
        <a:spcBef>
          <a:spcPts val="525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79425" indent="-204788" algn="l" rtl="0" eaLnBrk="0" fontAlgn="base" hangingPunct="0">
        <a:spcBef>
          <a:spcPts val="413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145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-171450" algn="l" rtl="0" eaLnBrk="0" fontAlgn="base" hangingPunct="0">
        <a:spcBef>
          <a:spcPts val="3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71450" algn="l" rtl="0" eaLnBrk="0" fontAlgn="base" hangingPunct="0">
        <a:spcBef>
          <a:spcPts val="3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577340" indent="-17145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7145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88820" indent="-17145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7145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32095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  <p:sldLayoutId id="2147484073" r:id="rId10"/>
    <p:sldLayoutId id="2147484074" r:id="rId11"/>
    <p:sldLayoutId id="2147484075" r:id="rId12"/>
    <p:sldLayoutId id="2147484076" r:id="rId13"/>
    <p:sldLayoutId id="2147484077" r:id="rId14"/>
    <p:sldLayoutId id="2147484078" r:id="rId15"/>
    <p:sldLayoutId id="2147484079" r:id="rId16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555163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  <p:sldLayoutId id="2147484092" r:id="rId12"/>
    <p:sldLayoutId id="2147484093" r:id="rId13"/>
    <p:sldLayoutId id="2147484094" r:id="rId14"/>
    <p:sldLayoutId id="2147484095" r:id="rId15"/>
    <p:sldLayoutId id="2147484096" r:id="rId16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57292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  <p:sldLayoutId id="2147484157" r:id="rId12"/>
    <p:sldLayoutId id="2147484158" r:id="rId13"/>
    <p:sldLayoutId id="2147484159" r:id="rId14"/>
    <p:sldLayoutId id="2147484160" r:id="rId15"/>
    <p:sldLayoutId id="2147484161" r:id="rId16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460709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12" r:id="rId2"/>
    <p:sldLayoutId id="2147484213" r:id="rId3"/>
    <p:sldLayoutId id="2147484214" r:id="rId4"/>
    <p:sldLayoutId id="2147484215" r:id="rId5"/>
    <p:sldLayoutId id="2147484216" r:id="rId6"/>
    <p:sldLayoutId id="2147484217" r:id="rId7"/>
    <p:sldLayoutId id="2147484218" r:id="rId8"/>
    <p:sldLayoutId id="2147484219" r:id="rId9"/>
    <p:sldLayoutId id="2147484220" r:id="rId10"/>
    <p:sldLayoutId id="2147484221" r:id="rId11"/>
    <p:sldLayoutId id="2147484222" r:id="rId12"/>
    <p:sldLayoutId id="2147484223" r:id="rId13"/>
    <p:sldLayoutId id="2147484224" r:id="rId14"/>
    <p:sldLayoutId id="2147484225" r:id="rId15"/>
    <p:sldLayoutId id="2147484226" r:id="rId16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4001051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5" r:id="rId1"/>
    <p:sldLayoutId id="2147484356" r:id="rId2"/>
    <p:sldLayoutId id="2147484357" r:id="rId3"/>
    <p:sldLayoutId id="2147484358" r:id="rId4"/>
    <p:sldLayoutId id="2147484359" r:id="rId5"/>
    <p:sldLayoutId id="2147484360" r:id="rId6"/>
    <p:sldLayoutId id="2147484361" r:id="rId7"/>
    <p:sldLayoutId id="2147484362" r:id="rId8"/>
    <p:sldLayoutId id="2147484363" r:id="rId9"/>
    <p:sldLayoutId id="2147484364" r:id="rId10"/>
    <p:sldLayoutId id="2147484365" r:id="rId11"/>
    <p:sldLayoutId id="2147484366" r:id="rId12"/>
    <p:sldLayoutId id="2147484367" r:id="rId13"/>
    <p:sldLayoutId id="2147484368" r:id="rId14"/>
    <p:sldLayoutId id="2147484369" r:id="rId15"/>
    <p:sldLayoutId id="2147484370" r:id="rId16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57834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0" r:id="rId1"/>
    <p:sldLayoutId id="2147484481" r:id="rId2"/>
    <p:sldLayoutId id="2147484482" r:id="rId3"/>
    <p:sldLayoutId id="2147484483" r:id="rId4"/>
    <p:sldLayoutId id="2147484484" r:id="rId5"/>
    <p:sldLayoutId id="2147484485" r:id="rId6"/>
    <p:sldLayoutId id="2147484486" r:id="rId7"/>
    <p:sldLayoutId id="2147484487" r:id="rId8"/>
    <p:sldLayoutId id="2147484488" r:id="rId9"/>
    <p:sldLayoutId id="2147484489" r:id="rId10"/>
    <p:sldLayoutId id="2147484490" r:id="rId11"/>
    <p:sldLayoutId id="2147484491" r:id="rId12"/>
    <p:sldLayoutId id="2147484492" r:id="rId13"/>
    <p:sldLayoutId id="2147484493" r:id="rId14"/>
    <p:sldLayoutId id="2147484494" r:id="rId15"/>
    <p:sldLayoutId id="2147484495" r:id="rId16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777D0-BAEC-4374-BFEA-B1B7F790727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01/04/2023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40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40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87506-F3CE-4836-B766-91EE5BA7A89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67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25" r:id="rId1"/>
    <p:sldLayoutId id="2147484726" r:id="rId2"/>
    <p:sldLayoutId id="2147484727" r:id="rId3"/>
    <p:sldLayoutId id="2147484728" r:id="rId4"/>
    <p:sldLayoutId id="2147484729" r:id="rId5"/>
    <p:sldLayoutId id="2147484730" r:id="rId6"/>
    <p:sldLayoutId id="2147484731" r:id="rId7"/>
    <p:sldLayoutId id="2147484732" r:id="rId8"/>
    <p:sldLayoutId id="2147484733" r:id="rId9"/>
    <p:sldLayoutId id="2147484734" r:id="rId10"/>
    <p:sldLayoutId id="214748473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927020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1. 4. 2023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66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61" r:id="rId1"/>
    <p:sldLayoutId id="2147484762" r:id="rId2"/>
    <p:sldLayoutId id="2147484763" r:id="rId3"/>
    <p:sldLayoutId id="2147484764" r:id="rId4"/>
    <p:sldLayoutId id="2147484765" r:id="rId5"/>
    <p:sldLayoutId id="2147484766" r:id="rId6"/>
    <p:sldLayoutId id="2147484767" r:id="rId7"/>
    <p:sldLayoutId id="2147484768" r:id="rId8"/>
    <p:sldLayoutId id="2147484769" r:id="rId9"/>
    <p:sldLayoutId id="2147484770" r:id="rId10"/>
    <p:sldLayoutId id="21474847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štýly predlohy textu</a:t>
            </a:r>
          </a:p>
        </p:txBody>
      </p:sp>
      <p:sp>
        <p:nvSpPr>
          <p:cNvPr id="24579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D1DAD585-4FEF-47FC-A505-FE29F0664B9E}" type="datetimeFigureOut">
              <a:rPr lang="sk-SK"/>
              <a:pPr>
                <a:defRPr/>
              </a:pPr>
              <a:t>1. 4. 2023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6AE031-4E20-4E44-9F8C-293497A541D3}" type="slidenum">
              <a:rPr lang="sk-SK" altLang="sk-SK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k-SK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03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77" r:id="rId1"/>
    <p:sldLayoutId id="2147484978" r:id="rId2"/>
    <p:sldLayoutId id="2147484979" r:id="rId3"/>
    <p:sldLayoutId id="2147484980" r:id="rId4"/>
    <p:sldLayoutId id="2147484981" r:id="rId5"/>
    <p:sldLayoutId id="2147484982" r:id="rId6"/>
    <p:sldLayoutId id="2147484983" r:id="rId7"/>
    <p:sldLayoutId id="2147484984" r:id="rId8"/>
    <p:sldLayoutId id="2147484985" r:id="rId9"/>
    <p:sldLayoutId id="2147484986" r:id="rId10"/>
    <p:sldLayoutId id="21474849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FFFFFF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336042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FFFFFF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16904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FFFFFF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1668464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  <p:sldLayoutId id="2147483815" r:id="rId15"/>
    <p:sldLayoutId id="2147483816" r:id="rId16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tx2"/>
            </a:gs>
            <a:gs pos="50000">
              <a:schemeClr val="accent2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effectLst/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effectLst/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FFFFFF"/>
                </a:solidFill>
                <a:effectLst/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2635299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12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Juraj Sipko</a:t>
            </a:r>
          </a:p>
        </p:txBody>
      </p:sp>
    </p:spTree>
    <p:extLst>
      <p:ext uri="{BB962C8B-B14F-4D97-AF65-F5344CB8AC3E}">
        <p14:creationId xmlns:p14="http://schemas.microsoft.com/office/powerpoint/2010/main" val="410092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7" r:id="rId12"/>
    <p:sldLayoutId id="2147483878" r:id="rId13"/>
    <p:sldLayoutId id="2147483879" r:id="rId14"/>
    <p:sldLayoutId id="2147483880" r:id="rId15"/>
    <p:sldLayoutId id="2147483881" r:id="rId16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tx2"/>
            </a:gs>
            <a:gs pos="50000">
              <a:srgbClr val="000099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k-SK" smtClean="0"/>
              <a:t>Click to edit Master text styles</a:t>
            </a:r>
          </a:p>
          <a:p>
            <a:pPr lvl="1"/>
            <a:r>
              <a:rPr lang="en-US" altLang="sk-SK" smtClean="0"/>
              <a:t>Second level</a:t>
            </a:r>
          </a:p>
          <a:p>
            <a:pPr lvl="2"/>
            <a:r>
              <a:rPr lang="en-US" altLang="sk-SK" smtClean="0"/>
              <a:t>Third level</a:t>
            </a:r>
          </a:p>
          <a:p>
            <a:pPr lvl="3"/>
            <a:r>
              <a:rPr lang="en-US" altLang="sk-SK" smtClean="0"/>
              <a:t>Fourth level</a:t>
            </a:r>
          </a:p>
          <a:p>
            <a:pPr lvl="4"/>
            <a:r>
              <a:rPr lang="en-US" altLang="sk-SK" smtClean="0"/>
              <a:t>Fifth level</a:t>
            </a:r>
          </a:p>
        </p:txBody>
      </p:sp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7415239" y="6491288"/>
            <a:ext cx="1728787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FFFFFF"/>
                </a:solidFill>
              </a:rPr>
              <a:t>©</a:t>
            </a:r>
            <a:r>
              <a:rPr lang="sk-SK" smtClean="0">
                <a:solidFill>
                  <a:srgbClr val="FFFFFF"/>
                </a:solidFill>
              </a:rPr>
              <a:t> Juraj Sipko</a:t>
            </a:r>
          </a:p>
        </p:txBody>
      </p:sp>
    </p:spTree>
    <p:extLst>
      <p:ext uri="{BB962C8B-B14F-4D97-AF65-F5344CB8AC3E}">
        <p14:creationId xmlns:p14="http://schemas.microsoft.com/office/powerpoint/2010/main" val="2450606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4675" y="331797"/>
            <a:ext cx="7886700" cy="904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4675" y="1465263"/>
            <a:ext cx="7886700" cy="471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653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</p:sldLayoutIdLst>
  <p:timing>
    <p:tnLst>
      <p:par>
        <p:cTn id="1" dur="indefinite" restart="never" nodeType="tmRoot"/>
      </p:par>
    </p:tnLst>
  </p:timing>
  <p:txStyles>
    <p:titleStyle>
      <a:lvl1pPr algn="l" defTabSz="8429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defTabSz="8429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 Light" panose="020F0302020204030204" pitchFamily="34" charset="0"/>
        </a:defRPr>
      </a:lvl2pPr>
      <a:lvl3pPr algn="l" defTabSz="8429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 Light" panose="020F0302020204030204" pitchFamily="34" charset="0"/>
        </a:defRPr>
      </a:lvl3pPr>
      <a:lvl4pPr algn="l" defTabSz="8429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 Light" panose="020F0302020204030204" pitchFamily="34" charset="0"/>
        </a:defRPr>
      </a:lvl4pPr>
      <a:lvl5pPr algn="l" defTabSz="8429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842963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842963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842963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842963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09550" indent="-209550" algn="l" defTabSz="842963" rtl="0" eaLnBrk="0" fontAlgn="base" hangingPunct="0">
        <a:lnSpc>
          <a:spcPct val="90000"/>
        </a:lnSpc>
        <a:spcBef>
          <a:spcPts val="925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631825" indent="-209550" algn="l" defTabSz="842963" rtl="0" eaLnBrk="0" fontAlgn="base" hangingPunct="0">
        <a:lnSpc>
          <a:spcPct val="90000"/>
        </a:lnSpc>
        <a:spcBef>
          <a:spcPts val="463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054100" indent="-209550" algn="l" defTabSz="842963" rtl="0" eaLnBrk="0" fontAlgn="base" hangingPunct="0">
        <a:lnSpc>
          <a:spcPct val="90000"/>
        </a:lnSpc>
        <a:spcBef>
          <a:spcPts val="463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476375" indent="-209550" algn="l" defTabSz="842963" rtl="0" eaLnBrk="0" fontAlgn="base" hangingPunct="0">
        <a:lnSpc>
          <a:spcPct val="90000"/>
        </a:lnSpc>
        <a:spcBef>
          <a:spcPts val="463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898650" indent="-209550" algn="l" defTabSz="842963" rtl="0" eaLnBrk="0" fontAlgn="base" hangingPunct="0">
        <a:lnSpc>
          <a:spcPct val="90000"/>
        </a:lnSpc>
        <a:spcBef>
          <a:spcPts val="463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7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8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7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7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6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E2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" y="188641"/>
            <a:ext cx="8991600" cy="1008112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sk-SK" sz="2800" b="1" dirty="0" smtClean="0">
                <a:solidFill>
                  <a:srgbClr val="2313F9"/>
                </a:solidFill>
              </a:rPr>
              <a:t/>
            </a:r>
            <a:br>
              <a:rPr lang="sk-SK" sz="2800" b="1" dirty="0" smtClean="0">
                <a:solidFill>
                  <a:srgbClr val="2313F9"/>
                </a:solidFill>
              </a:rPr>
            </a:br>
            <a:r>
              <a:rPr lang="sk-SK" sz="2800" b="1" dirty="0">
                <a:solidFill>
                  <a:srgbClr val="2313F9"/>
                </a:solidFill>
              </a:rPr>
              <a:t/>
            </a:r>
            <a:br>
              <a:rPr lang="sk-SK" sz="2800" b="1" dirty="0">
                <a:solidFill>
                  <a:srgbClr val="2313F9"/>
                </a:solidFill>
              </a:rPr>
            </a:br>
            <a:r>
              <a:rPr lang="sk-SK" sz="2800" b="1" dirty="0" smtClean="0">
                <a:solidFill>
                  <a:srgbClr val="2313F9"/>
                </a:solidFill>
              </a:rPr>
              <a:t/>
            </a:r>
            <a:br>
              <a:rPr lang="sk-SK" sz="2800" b="1" dirty="0" smtClean="0">
                <a:solidFill>
                  <a:srgbClr val="2313F9"/>
                </a:solidFill>
              </a:rPr>
            </a:br>
            <a:r>
              <a:rPr lang="sk-SK" sz="2800" b="1" dirty="0">
                <a:solidFill>
                  <a:srgbClr val="2313F9"/>
                </a:solidFill>
              </a:rPr>
              <a:t/>
            </a:r>
            <a:br>
              <a:rPr lang="sk-SK" sz="2800" b="1" dirty="0">
                <a:solidFill>
                  <a:srgbClr val="2313F9"/>
                </a:solidFill>
              </a:rPr>
            </a:br>
            <a:r>
              <a:rPr lang="sk-SK" sz="2800" b="1" dirty="0" smtClean="0">
                <a:solidFill>
                  <a:srgbClr val="2313F9"/>
                </a:solidFill>
              </a:rPr>
              <a:t/>
            </a:r>
            <a:br>
              <a:rPr lang="sk-SK" sz="2800" b="1" dirty="0" smtClean="0">
                <a:solidFill>
                  <a:srgbClr val="2313F9"/>
                </a:solidFill>
              </a:rPr>
            </a:br>
            <a:r>
              <a:rPr lang="sk-SK" sz="4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k-SK" sz="4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k-SK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600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492750"/>
            <a:ext cx="3240360" cy="456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04" name="Zástupný symbol päty 4"/>
          <p:cNvSpPr>
            <a:spLocks noGrp="1"/>
          </p:cNvSpPr>
          <p:nvPr>
            <p:ph type="ftr" sz="quarter" idx="11"/>
          </p:nvPr>
        </p:nvSpPr>
        <p:spPr bwMode="auto">
          <a:xfrm>
            <a:off x="3471871" y="5530850"/>
            <a:ext cx="5291137" cy="273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numCol="1" anchorCtr="0" compatLnSpc="1">
            <a:prstTxWarp prst="textNoShape">
              <a:avLst/>
            </a:prstTxWarp>
          </a:bodyPr>
          <a:lstStyle>
            <a:lvl1pPr>
              <a:spcBef>
                <a:spcPts val="525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1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557213" indent="-214313">
              <a:spcBef>
                <a:spcPts val="413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19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857250" indent="-171450">
              <a:spcBef>
                <a:spcPts val="375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1700"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200150" indent="-171450">
              <a:spcBef>
                <a:spcPts val="3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1543050" indent="-171450">
              <a:spcBef>
                <a:spcPts val="3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00025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45745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291465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37185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fontAlgn="base">
              <a:spcAft>
                <a:spcPct val="0"/>
              </a:spcAft>
              <a:buClr>
                <a:srgbClr val="FFFFFF"/>
              </a:buClr>
              <a:buFontTx/>
              <a:buNone/>
            </a:pPr>
            <a:r>
              <a:rPr lang="en-US" altLang="en-US" sz="1200" i="1" dirty="0" smtClean="0">
                <a:solidFill>
                  <a:srgbClr val="1D03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Juraj Sipko</a:t>
            </a:r>
            <a:endParaRPr lang="sk-SK" altLang="en-US" sz="1200" i="1" dirty="0" smtClean="0">
              <a:solidFill>
                <a:srgbClr val="1D03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05" name="Rectangle 4"/>
          <p:cNvSpPr>
            <a:spLocks noChangeArrowheads="1"/>
          </p:cNvSpPr>
          <p:nvPr/>
        </p:nvSpPr>
        <p:spPr bwMode="auto">
          <a:xfrm>
            <a:off x="457207" y="4725144"/>
            <a:ext cx="3898777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25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1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spcBef>
                <a:spcPts val="413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19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spcBef>
                <a:spcPts val="375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1700"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spcBef>
                <a:spcPts val="3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spcBef>
                <a:spcPts val="3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k-SK" sz="1400" b="1" dirty="0" smtClean="0">
              <a:solidFill>
                <a:srgbClr val="2313F9"/>
              </a:solidFill>
            </a:endParaRPr>
          </a:p>
          <a:p>
            <a:r>
              <a:rPr lang="sk-SK" sz="1200" b="1" dirty="0" err="1">
                <a:solidFill>
                  <a:srgbClr val="002060"/>
                </a:solidFill>
              </a:rPr>
              <a:t>Pálffyho</a:t>
            </a:r>
            <a:r>
              <a:rPr lang="sk-SK" sz="1200" b="1" dirty="0">
                <a:solidFill>
                  <a:srgbClr val="002060"/>
                </a:solidFill>
              </a:rPr>
              <a:t> </a:t>
            </a:r>
            <a:r>
              <a:rPr lang="sk-SK" sz="1200" b="1" dirty="0" smtClean="0">
                <a:solidFill>
                  <a:srgbClr val="002060"/>
                </a:solidFill>
              </a:rPr>
              <a:t>palác, </a:t>
            </a:r>
          </a:p>
          <a:p>
            <a:r>
              <a:rPr lang="sk-SK" sz="1200" b="1" dirty="0" smtClean="0">
                <a:solidFill>
                  <a:srgbClr val="002060"/>
                </a:solidFill>
              </a:rPr>
              <a:t>Zámocká ulica </a:t>
            </a:r>
            <a:r>
              <a:rPr lang="sk-SK" sz="1200" b="1" dirty="0">
                <a:solidFill>
                  <a:srgbClr val="002060"/>
                </a:solidFill>
              </a:rPr>
              <a:t>č. 47 v Bratislave</a:t>
            </a:r>
            <a:endParaRPr lang="sk-SK" sz="1200" b="1" i="1" dirty="0" smtClean="0">
              <a:solidFill>
                <a:srgbClr val="002060"/>
              </a:solidFill>
            </a:endParaRPr>
          </a:p>
          <a:p>
            <a:r>
              <a:rPr lang="sk-SK" sz="1200" b="1" dirty="0">
                <a:solidFill>
                  <a:srgbClr val="002060"/>
                </a:solidFill>
              </a:rPr>
              <a:t>30. marca </a:t>
            </a:r>
            <a:r>
              <a:rPr lang="sk-SK" sz="1200" b="1" dirty="0" smtClean="0">
                <a:solidFill>
                  <a:srgbClr val="002060"/>
                </a:solidFill>
              </a:rPr>
              <a:t>2023</a:t>
            </a:r>
          </a:p>
          <a:p>
            <a:r>
              <a:rPr lang="sk-SK" sz="1200" b="1" i="1" dirty="0" smtClean="0">
                <a:solidFill>
                  <a:srgbClr val="002060"/>
                </a:solidFill>
              </a:rPr>
              <a:t>11:55 </a:t>
            </a:r>
            <a:r>
              <a:rPr lang="sk-SK" sz="1200" b="1" i="1" dirty="0">
                <a:solidFill>
                  <a:srgbClr val="002060"/>
                </a:solidFill>
              </a:rPr>
              <a:t>hod.  </a:t>
            </a:r>
            <a:endParaRPr lang="sk-SK" sz="1200" b="1" i="1" dirty="0" smtClean="0">
              <a:solidFill>
                <a:srgbClr val="002060"/>
              </a:solidFill>
            </a:endParaRPr>
          </a:p>
          <a:p>
            <a:endParaRPr lang="en-GB" sz="1200" b="1" i="1" dirty="0">
              <a:solidFill>
                <a:srgbClr val="2313F9"/>
              </a:solidFill>
            </a:endParaRPr>
          </a:p>
          <a:p>
            <a:endParaRPr lang="sk-SK" sz="1200" b="1" i="1" dirty="0" smtClean="0">
              <a:solidFill>
                <a:srgbClr val="2313F9"/>
              </a:solidFill>
            </a:endParaRPr>
          </a:p>
          <a:p>
            <a:r>
              <a:rPr lang="sk-SK" sz="1200" b="1" i="1" dirty="0" smtClean="0">
                <a:solidFill>
                  <a:srgbClr val="2313F9"/>
                </a:solidFill>
              </a:rPr>
              <a:t>  </a:t>
            </a:r>
          </a:p>
          <a:p>
            <a:endParaRPr lang="sk-SK" sz="1200" b="1" i="1" dirty="0" smtClean="0">
              <a:solidFill>
                <a:srgbClr val="2313F9"/>
              </a:solidFill>
            </a:endParaRPr>
          </a:p>
          <a:p>
            <a:r>
              <a:rPr lang="sk-SK" sz="1400" b="1" dirty="0" smtClean="0">
                <a:solidFill>
                  <a:srgbClr val="2313F9"/>
                </a:solidFill>
              </a:rPr>
              <a:t>    </a:t>
            </a:r>
            <a:endParaRPr lang="en-GB" sz="1400" dirty="0">
              <a:solidFill>
                <a:srgbClr val="2313F9"/>
              </a:solidFill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k-SK" altLang="en-US" sz="1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k-SK" altLang="en-US" sz="1400" b="1" i="1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457199" y="1916833"/>
            <a:ext cx="8458200" cy="2304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pPr>
              <a:defRPr/>
            </a:pPr>
            <a:endParaRPr lang="sk-SK" sz="4000" dirty="0" smtClean="0">
              <a:solidFill>
                <a:srgbClr val="2313F9"/>
              </a:solidFill>
            </a:endParaRPr>
          </a:p>
          <a:p>
            <a:pPr>
              <a:defRPr/>
            </a:pPr>
            <a:r>
              <a:rPr lang="sk-SK" dirty="0" smtClean="0">
                <a:solidFill>
                  <a:srgbClr val="2313F9"/>
                </a:solidFill>
              </a:rPr>
              <a:t>Aký </a:t>
            </a:r>
            <a:r>
              <a:rPr lang="sk-SK" dirty="0">
                <a:solidFill>
                  <a:srgbClr val="2313F9"/>
                </a:solidFill>
              </a:rPr>
              <a:t>bude Svet 30. marca 2024 </a:t>
            </a:r>
            <a:r>
              <a:rPr lang="sk-SK" dirty="0" smtClean="0">
                <a:solidFill>
                  <a:srgbClr val="2313F9"/>
                </a:solidFill>
              </a:rPr>
              <a:t>?</a:t>
            </a:r>
            <a:endParaRPr lang="en-GB" i="1" dirty="0">
              <a:solidFill>
                <a:srgbClr val="2313F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899592" y="116632"/>
            <a:ext cx="763284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 smtClean="0">
                <a:solidFill>
                  <a:srgbClr val="2313F9"/>
                </a:solidFill>
              </a:rPr>
              <a:t>Hospodársky klub SR</a:t>
            </a:r>
          </a:p>
          <a:p>
            <a:pPr algn="ctr"/>
            <a:r>
              <a:rPr lang="pl-PL" sz="2000" b="1" dirty="0" smtClean="0">
                <a:solidFill>
                  <a:srgbClr val="2313F9"/>
                </a:solidFill>
              </a:rPr>
              <a:t>138</a:t>
            </a:r>
            <a:r>
              <a:rPr lang="pl-PL" sz="2000" b="1" dirty="0">
                <a:solidFill>
                  <a:srgbClr val="2313F9"/>
                </a:solidFill>
              </a:rPr>
              <a:t>. riadne zhromaždenie a celkove 290. </a:t>
            </a:r>
            <a:r>
              <a:rPr lang="pl-PL" sz="2000" b="1" dirty="0" smtClean="0">
                <a:solidFill>
                  <a:srgbClr val="2313F9"/>
                </a:solidFill>
              </a:rPr>
              <a:t>podujatie</a:t>
            </a:r>
            <a:endParaRPr lang="sk-SK" sz="2000" b="1" dirty="0">
              <a:solidFill>
                <a:srgbClr val="2313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3900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395536" y="4509120"/>
            <a:ext cx="8280920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16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Testom nášho pokroku nie je to, či  </a:t>
            </a:r>
            <a:r>
              <a:rPr lang="sk-SK" sz="16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pridáme </a:t>
            </a:r>
            <a:r>
              <a:rPr lang="sk-SK" sz="16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viac hojnosti </a:t>
            </a:r>
            <a:r>
              <a:rPr lang="sk-SK" sz="16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tým, </a:t>
            </a:r>
          </a:p>
          <a:p>
            <a:r>
              <a:rPr lang="sk-SK" sz="16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ktorí </a:t>
            </a:r>
            <a:r>
              <a:rPr lang="sk-SK" sz="16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majú veľa, ale to, či poskytneme dostatok tým, ktorí majú málo</a:t>
            </a:r>
            <a:r>
              <a:rPr lang="sk-SK" sz="16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</a:t>
            </a:r>
          </a:p>
          <a:p>
            <a:endParaRPr lang="sk-SK" sz="1600" b="1" i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sk-SK" sz="16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Možno nebudeme schopní pripraviť budúcnosť pre svoje deti, </a:t>
            </a:r>
            <a:endParaRPr lang="sk-SK" sz="1600" b="1" i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sk-SK" sz="16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ale </a:t>
            </a:r>
            <a:r>
              <a:rPr lang="sk-SK" sz="16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môžeme pripraviť aspoň detí pre budúcnosť.</a:t>
            </a:r>
          </a:p>
        </p:txBody>
      </p:sp>
      <p:pic>
        <p:nvPicPr>
          <p:cNvPr id="2052" name="Picture 4" descr="Franklin Delano Roosevelt 8x10 Signed photo US president seal FDR  autographed Presidents &amp; First Ladies com Collectib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737" y="332656"/>
            <a:ext cx="5125605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521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k-SK" b="1" dirty="0" smtClean="0">
                <a:solidFill>
                  <a:srgbClr val="00B050"/>
                </a:solidFill>
              </a:rPr>
              <a:t/>
            </a:r>
            <a:br>
              <a:rPr lang="sk-SK" b="1" dirty="0" smtClean="0">
                <a:solidFill>
                  <a:srgbClr val="00B050"/>
                </a:solidFill>
              </a:rPr>
            </a:br>
            <a:r>
              <a:rPr lang="sk-SK" sz="4900" b="1" dirty="0" smtClean="0">
                <a:solidFill>
                  <a:srgbClr val="00B050"/>
                </a:solidFill>
              </a:rPr>
              <a:t>Ďakujem za Vašu pozornosť</a:t>
            </a:r>
            <a:br>
              <a:rPr lang="sk-SK" sz="4900" b="1" dirty="0" smtClean="0">
                <a:solidFill>
                  <a:srgbClr val="00B050"/>
                </a:solidFill>
              </a:rPr>
            </a:br>
            <a:endParaRPr lang="sk-SK" sz="4900" b="1" dirty="0">
              <a:solidFill>
                <a:srgbClr val="00B050"/>
              </a:solidFill>
            </a:endParaRPr>
          </a:p>
        </p:txBody>
      </p:sp>
      <p:sp>
        <p:nvSpPr>
          <p:cNvPr id="459779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sk-SK" altLang="sk-SK" smtClean="0"/>
          </a:p>
        </p:txBody>
      </p:sp>
      <p:pic>
        <p:nvPicPr>
          <p:cNvPr id="459780" name="Picture 2" descr="Image result for world peace pictu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6" y="1556792"/>
            <a:ext cx="8207375" cy="5020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886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395536" y="4509120"/>
            <a:ext cx="8280920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sk-SK" sz="1600" b="1" i="1" dirty="0">
                <a:solidFill>
                  <a:prstClr val="white"/>
                </a:solidFill>
                <a:latin typeface="Arial Black" panose="020B0A04020102020204" pitchFamily="34" charset="0"/>
              </a:rPr>
              <a:t>Ak má civilizácia prežiť</a:t>
            </a:r>
            <a:r>
              <a:rPr lang="sk-SK" sz="1600" b="1" i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, musíme </a:t>
            </a:r>
            <a:r>
              <a:rPr lang="sk-SK" sz="1600" b="1" i="1" dirty="0">
                <a:solidFill>
                  <a:prstClr val="white"/>
                </a:solidFill>
                <a:latin typeface="Arial Black" panose="020B0A04020102020204" pitchFamily="34" charset="0"/>
              </a:rPr>
              <a:t>pestovať vedu o medziľudských </a:t>
            </a:r>
            <a:r>
              <a:rPr lang="sk-SK" sz="1600" b="1" i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vzťahoch, schopnosť </a:t>
            </a:r>
            <a:r>
              <a:rPr lang="sk-SK" sz="1600" b="1" i="1" dirty="0">
                <a:solidFill>
                  <a:prstClr val="white"/>
                </a:solidFill>
                <a:latin typeface="Arial Black" panose="020B0A04020102020204" pitchFamily="34" charset="0"/>
              </a:rPr>
              <a:t>všetkých národov, všetkých druhov, </a:t>
            </a:r>
            <a:endParaRPr lang="sk-SK" sz="1600" b="1" i="1" dirty="0" smtClean="0">
              <a:solidFill>
                <a:prstClr val="white"/>
              </a:solidFill>
              <a:latin typeface="Arial Black" panose="020B0A04020102020204" pitchFamily="34" charset="0"/>
            </a:endParaRPr>
          </a:p>
          <a:p>
            <a:pPr>
              <a:lnSpc>
                <a:spcPct val="200000"/>
              </a:lnSpc>
            </a:pPr>
            <a:r>
              <a:rPr lang="sk-SK" sz="1600" b="1" i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žiť </a:t>
            </a:r>
            <a:r>
              <a:rPr lang="sk-SK" sz="1600" b="1" i="1" dirty="0">
                <a:solidFill>
                  <a:prstClr val="white"/>
                </a:solidFill>
                <a:latin typeface="Arial Black" panose="020B0A04020102020204" pitchFamily="34" charset="0"/>
              </a:rPr>
              <a:t>spolu, </a:t>
            </a:r>
            <a:r>
              <a:rPr lang="sk-SK" sz="1600" b="1" i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v </a:t>
            </a:r>
            <a:r>
              <a:rPr lang="sk-SK" sz="1600" b="1" i="1" dirty="0">
                <a:solidFill>
                  <a:prstClr val="white"/>
                </a:solidFill>
                <a:latin typeface="Arial Black" panose="020B0A04020102020204" pitchFamily="34" charset="0"/>
              </a:rPr>
              <a:t>rovnakom mierovom svete.</a:t>
            </a:r>
          </a:p>
        </p:txBody>
      </p:sp>
      <p:pic>
        <p:nvPicPr>
          <p:cNvPr id="2052" name="Picture 4" descr="Franklin Delano Roosevelt 8x10 Signed photo US president seal FDR  autographed Presidents &amp; First Ladies com Collectib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737" y="332656"/>
            <a:ext cx="5125605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86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1" y="331269"/>
            <a:ext cx="8712968" cy="4969943"/>
          </a:xfrm>
        </p:spPr>
        <p:txBody>
          <a:bodyPr>
            <a:normAutofit/>
          </a:bodyPr>
          <a:lstStyle/>
          <a:p>
            <a:pPr algn="ctr"/>
            <a:r>
              <a:rPr lang="sk-SK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k-SK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k-SK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Čo je CHARAKTERISTICKÉ - 21. ST. ?</a:t>
            </a:r>
            <a:endParaRPr lang="sk-SK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457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9652" y="268022"/>
            <a:ext cx="6172200" cy="1143000"/>
          </a:xfrm>
        </p:spPr>
        <p:txBody>
          <a:bodyPr>
            <a:normAutofit/>
          </a:bodyPr>
          <a:lstStyle/>
          <a:p>
            <a:pPr algn="l"/>
            <a:r>
              <a:rPr lang="sk-SK" b="1" dirty="0" smtClean="0">
                <a:solidFill>
                  <a:srgbClr val="002060"/>
                </a:solidFill>
              </a:rPr>
              <a:t>Krízy v 21. storočí</a:t>
            </a:r>
            <a:endParaRPr lang="sk-SK" b="1" dirty="0">
              <a:solidFill>
                <a:srgbClr val="002060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87618" y="6314590"/>
            <a:ext cx="5332854" cy="365125"/>
          </a:xfrm>
        </p:spPr>
        <p:txBody>
          <a:bodyPr/>
          <a:lstStyle/>
          <a:p>
            <a:pPr algn="r"/>
            <a:r>
              <a:rPr lang="sk-SK" b="1" i="1" dirty="0" smtClean="0">
                <a:solidFill>
                  <a:prstClr val="black">
                    <a:tint val="75000"/>
                  </a:prstClr>
                </a:solidFill>
              </a:rPr>
              <a:t>Prameň: Vlastné spracovanie</a:t>
            </a:r>
            <a:endParaRPr lang="sk-SK" b="1" i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aoblený obdĺžnik 2"/>
          <p:cNvSpPr/>
          <p:nvPr/>
        </p:nvSpPr>
        <p:spPr>
          <a:xfrm>
            <a:off x="2033718" y="1619453"/>
            <a:ext cx="4914546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rgbClr val="C00000"/>
                </a:solidFill>
              </a:rPr>
              <a:t>Geopolitická kríza</a:t>
            </a:r>
          </a:p>
        </p:txBody>
      </p:sp>
      <p:sp>
        <p:nvSpPr>
          <p:cNvPr id="7" name="Zaoblený obdĺžnik 6"/>
          <p:cNvSpPr/>
          <p:nvPr/>
        </p:nvSpPr>
        <p:spPr>
          <a:xfrm>
            <a:off x="2162811" y="2282757"/>
            <a:ext cx="4677442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000" b="1" dirty="0">
                <a:solidFill>
                  <a:srgbClr val="00B050"/>
                </a:solidFill>
              </a:rPr>
              <a:t>Svetová klimatická kríza</a:t>
            </a:r>
          </a:p>
        </p:txBody>
      </p:sp>
      <p:sp>
        <p:nvSpPr>
          <p:cNvPr id="8" name="Zaoblený obdĺžnik 7"/>
          <p:cNvSpPr/>
          <p:nvPr/>
        </p:nvSpPr>
        <p:spPr>
          <a:xfrm>
            <a:off x="2303748" y="2924944"/>
            <a:ext cx="4374486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>
                <a:solidFill>
                  <a:srgbClr val="CC9900"/>
                </a:solidFill>
              </a:rPr>
              <a:t>Svetová vírusová kríza</a:t>
            </a:r>
          </a:p>
        </p:txBody>
      </p:sp>
      <p:sp>
        <p:nvSpPr>
          <p:cNvPr id="9" name="Zaoblený obdĺžnik 8"/>
          <p:cNvSpPr/>
          <p:nvPr/>
        </p:nvSpPr>
        <p:spPr>
          <a:xfrm>
            <a:off x="2465766" y="3573016"/>
            <a:ext cx="410445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b="1" dirty="0">
                <a:solidFill>
                  <a:srgbClr val="0070C0"/>
                </a:solidFill>
              </a:rPr>
              <a:t>Kríza dôvery</a:t>
            </a:r>
          </a:p>
        </p:txBody>
      </p:sp>
      <p:sp>
        <p:nvSpPr>
          <p:cNvPr id="10" name="Zaoblený obdĺžnik 9"/>
          <p:cNvSpPr/>
          <p:nvPr/>
        </p:nvSpPr>
        <p:spPr>
          <a:xfrm>
            <a:off x="2654787" y="4093888"/>
            <a:ext cx="3726414" cy="3516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>
                <a:solidFill>
                  <a:srgbClr val="7030A0"/>
                </a:solidFill>
              </a:rPr>
              <a:t>Svetová dlhová kríza</a:t>
            </a:r>
          </a:p>
        </p:txBody>
      </p:sp>
      <p:sp>
        <p:nvSpPr>
          <p:cNvPr id="11" name="Zaoblený obdĺžnik 10"/>
          <p:cNvSpPr/>
          <p:nvPr/>
        </p:nvSpPr>
        <p:spPr>
          <a:xfrm>
            <a:off x="2746336" y="4541200"/>
            <a:ext cx="3510390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200" b="1" dirty="0">
                <a:solidFill>
                  <a:srgbClr val="7030A0"/>
                </a:solidFill>
              </a:rPr>
              <a:t>Svetová recesia</a:t>
            </a:r>
          </a:p>
        </p:txBody>
      </p:sp>
      <p:sp>
        <p:nvSpPr>
          <p:cNvPr id="12" name="Zaoblený obdĺžnik 11"/>
          <p:cNvSpPr/>
          <p:nvPr/>
        </p:nvSpPr>
        <p:spPr>
          <a:xfrm>
            <a:off x="2860637" y="4966739"/>
            <a:ext cx="3277538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dirty="0">
                <a:solidFill>
                  <a:srgbClr val="7030A0"/>
                </a:solidFill>
              </a:rPr>
              <a:t>Svetová finančná kríza</a:t>
            </a:r>
          </a:p>
        </p:txBody>
      </p:sp>
      <p:sp>
        <p:nvSpPr>
          <p:cNvPr id="13" name="Zaoblený obdĺžnik 12"/>
          <p:cNvSpPr/>
          <p:nvPr/>
        </p:nvSpPr>
        <p:spPr>
          <a:xfrm>
            <a:off x="2951820" y="5445224"/>
            <a:ext cx="3078342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>
                <a:solidFill>
                  <a:srgbClr val="7030A0"/>
                </a:solidFill>
              </a:rPr>
              <a:t>Hypotekárna kríza</a:t>
            </a:r>
          </a:p>
        </p:txBody>
      </p:sp>
    </p:spTree>
    <p:extLst>
      <p:ext uri="{BB962C8B-B14F-4D97-AF65-F5344CB8AC3E}">
        <p14:creationId xmlns:p14="http://schemas.microsoft.com/office/powerpoint/2010/main" val="120443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1" y="331269"/>
            <a:ext cx="8712968" cy="4969943"/>
          </a:xfrm>
        </p:spPr>
        <p:txBody>
          <a:bodyPr>
            <a:normAutofit/>
          </a:bodyPr>
          <a:lstStyle/>
          <a:p>
            <a:pPr algn="ctr"/>
            <a:r>
              <a:rPr lang="sk-SK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k-SK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br>
              <a:rPr lang="sk-SK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k-SK" sz="4000" b="1" dirty="0" err="1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AKé</a:t>
            </a:r>
            <a:r>
              <a:rPr lang="sk-SK" sz="40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sú očakávania o rok ?</a:t>
            </a:r>
            <a:endParaRPr lang="sk-SK" sz="4000" b="1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57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8022"/>
            <a:ext cx="849694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k-SK" b="1" dirty="0" smtClean="0">
                <a:solidFill>
                  <a:srgbClr val="002060"/>
                </a:solidFill>
              </a:rPr>
              <a:t>Aké riziká možno očakávať v r. 03/2024 </a:t>
            </a:r>
            <a:endParaRPr lang="sk-SK" b="1" dirty="0">
              <a:solidFill>
                <a:srgbClr val="002060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87618" y="6314590"/>
            <a:ext cx="5332854" cy="365125"/>
          </a:xfrm>
        </p:spPr>
        <p:txBody>
          <a:bodyPr/>
          <a:lstStyle/>
          <a:p>
            <a:pPr algn="r"/>
            <a:r>
              <a:rPr lang="sk-SK" b="1" i="1" dirty="0" smtClean="0">
                <a:solidFill>
                  <a:prstClr val="black">
                    <a:tint val="75000"/>
                  </a:prstClr>
                </a:solidFill>
              </a:rPr>
              <a:t>Prameň: Vlastné spracovanie</a:t>
            </a:r>
            <a:endParaRPr lang="sk-SK" b="1" i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aoblený obdĺžnik 2"/>
          <p:cNvSpPr/>
          <p:nvPr/>
        </p:nvSpPr>
        <p:spPr>
          <a:xfrm>
            <a:off x="683568" y="1628800"/>
            <a:ext cx="7992888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9900"/>
                </a:solidFill>
              </a:rPr>
              <a:t>Klimatická kríza + zmena prírodných podmienok</a:t>
            </a:r>
            <a:endParaRPr lang="sk-SK" sz="2800" b="1" dirty="0">
              <a:solidFill>
                <a:srgbClr val="009900"/>
              </a:solidFill>
            </a:endParaRPr>
          </a:p>
        </p:txBody>
      </p:sp>
      <p:sp>
        <p:nvSpPr>
          <p:cNvPr id="7" name="Zaoblený obdĺžnik 6"/>
          <p:cNvSpPr/>
          <p:nvPr/>
        </p:nvSpPr>
        <p:spPr>
          <a:xfrm>
            <a:off x="899592" y="2282757"/>
            <a:ext cx="7632848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000" b="1" dirty="0" smtClean="0">
                <a:solidFill>
                  <a:srgbClr val="C00000"/>
                </a:solidFill>
              </a:rPr>
              <a:t>Geopolitická kríza</a:t>
            </a:r>
            <a:endParaRPr lang="sk-SK" sz="3000" b="1" dirty="0">
              <a:solidFill>
                <a:srgbClr val="C00000"/>
              </a:solidFill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1043608" y="2924944"/>
            <a:ext cx="7272808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rgbClr val="CC9900"/>
                </a:solidFill>
              </a:rPr>
              <a:t>Príprava na nové infekcie, pandémie, epidémia</a:t>
            </a:r>
            <a:endParaRPr lang="sk-SK" sz="2400" b="1" dirty="0">
              <a:solidFill>
                <a:srgbClr val="CC9900"/>
              </a:solidFill>
            </a:endParaRPr>
          </a:p>
        </p:txBody>
      </p:sp>
      <p:sp>
        <p:nvSpPr>
          <p:cNvPr id="9" name="Zaoblený obdĺžnik 8"/>
          <p:cNvSpPr/>
          <p:nvPr/>
        </p:nvSpPr>
        <p:spPr>
          <a:xfrm>
            <a:off x="1403648" y="3573016"/>
            <a:ext cx="662473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b="1" dirty="0" smtClean="0">
                <a:solidFill>
                  <a:srgbClr val="0070C0"/>
                </a:solidFill>
              </a:rPr>
              <a:t>Rast chudoby a nerovnosti </a:t>
            </a:r>
            <a:endParaRPr lang="sk-SK" sz="2600" b="1" dirty="0">
              <a:solidFill>
                <a:srgbClr val="0070C0"/>
              </a:solidFill>
            </a:endParaRPr>
          </a:p>
        </p:txBody>
      </p:sp>
      <p:sp>
        <p:nvSpPr>
          <p:cNvPr id="10" name="Zaoblený obdĺžnik 9"/>
          <p:cNvSpPr/>
          <p:nvPr/>
        </p:nvSpPr>
        <p:spPr>
          <a:xfrm>
            <a:off x="1691680" y="4093888"/>
            <a:ext cx="5976664" cy="3516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rgbClr val="7030A0"/>
                </a:solidFill>
              </a:rPr>
              <a:t>Rast svetovej zadlženosti</a:t>
            </a:r>
            <a:endParaRPr lang="sk-SK" sz="2400" b="1" dirty="0">
              <a:solidFill>
                <a:srgbClr val="7030A0"/>
              </a:solidFill>
            </a:endParaRPr>
          </a:p>
        </p:txBody>
      </p:sp>
      <p:sp>
        <p:nvSpPr>
          <p:cNvPr id="11" name="Zaoblený obdĺžnik 10"/>
          <p:cNvSpPr/>
          <p:nvPr/>
        </p:nvSpPr>
        <p:spPr>
          <a:xfrm>
            <a:off x="1907704" y="4541200"/>
            <a:ext cx="5472608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200" b="1" dirty="0" smtClean="0">
                <a:solidFill>
                  <a:srgbClr val="7030A0"/>
                </a:solidFill>
              </a:rPr>
              <a:t>Pokračovanie vysokej miery inflácie</a:t>
            </a:r>
            <a:endParaRPr lang="sk-SK" sz="2200" b="1" dirty="0">
              <a:solidFill>
                <a:srgbClr val="7030A0"/>
              </a:solidFill>
            </a:endParaRPr>
          </a:p>
        </p:txBody>
      </p:sp>
      <p:sp>
        <p:nvSpPr>
          <p:cNvPr id="12" name="Zaoblený obdĺžnik 11"/>
          <p:cNvSpPr/>
          <p:nvPr/>
        </p:nvSpPr>
        <p:spPr>
          <a:xfrm>
            <a:off x="2195736" y="4966739"/>
            <a:ext cx="5040560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dirty="0" smtClean="0">
                <a:solidFill>
                  <a:srgbClr val="7030A0"/>
                </a:solidFill>
              </a:rPr>
              <a:t>Proces </a:t>
            </a:r>
            <a:r>
              <a:rPr lang="sk-SK" sz="2000" b="1" dirty="0" err="1" smtClean="0">
                <a:solidFill>
                  <a:srgbClr val="7030A0"/>
                </a:solidFill>
              </a:rPr>
              <a:t>deglobalizácie</a:t>
            </a:r>
            <a:endParaRPr lang="sk-SK" sz="2000" b="1" dirty="0">
              <a:solidFill>
                <a:srgbClr val="7030A0"/>
              </a:solidFill>
            </a:endParaRPr>
          </a:p>
        </p:txBody>
      </p:sp>
      <p:sp>
        <p:nvSpPr>
          <p:cNvPr id="13" name="Zaoblený obdĺžnik 12"/>
          <p:cNvSpPr/>
          <p:nvPr/>
        </p:nvSpPr>
        <p:spPr>
          <a:xfrm>
            <a:off x="2483768" y="5445224"/>
            <a:ext cx="4536504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rgbClr val="7030A0"/>
                </a:solidFill>
              </a:rPr>
              <a:t>Narušenie hodnotových reťazcov</a:t>
            </a:r>
            <a:endParaRPr lang="sk-SK" b="1" dirty="0">
              <a:solidFill>
                <a:srgbClr val="7030A0"/>
              </a:solidFill>
            </a:endParaRPr>
          </a:p>
        </p:txBody>
      </p:sp>
      <p:sp>
        <p:nvSpPr>
          <p:cNvPr id="14" name="Zaoblený obdĺžnik 13"/>
          <p:cNvSpPr/>
          <p:nvPr/>
        </p:nvSpPr>
        <p:spPr>
          <a:xfrm>
            <a:off x="2843808" y="5949280"/>
            <a:ext cx="3816424" cy="2880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rgbClr val="C00000"/>
                </a:solidFill>
              </a:rPr>
              <a:t>Kríza dôvera</a:t>
            </a:r>
            <a:endParaRPr lang="sk-SK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72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1" y="331269"/>
            <a:ext cx="8712968" cy="4969943"/>
          </a:xfrm>
        </p:spPr>
        <p:txBody>
          <a:bodyPr>
            <a:normAutofit/>
          </a:bodyPr>
          <a:lstStyle/>
          <a:p>
            <a:pPr algn="ctr"/>
            <a:r>
              <a:rPr lang="sk-SK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k-SK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br>
              <a:rPr lang="sk-SK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k-SK" sz="40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ZÁVER</a:t>
            </a:r>
            <a:endParaRPr lang="sk-SK" sz="4000" b="1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62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pPr algn="l"/>
            <a:r>
              <a:rPr lang="sk-SK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k-SK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4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Ako zabezpečiť budúcnosť ?</a:t>
            </a:r>
            <a:endParaRPr lang="sk-SK" sz="49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050" name="Picture 2" descr="https://images.transparencycdn.org/images/20200529-Getting-ahead-of-the-curve-Know-More.jpg?auto=compress&amp;fit=crop&amp;&amp;w=3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8" y="1628803"/>
            <a:ext cx="8352928" cy="4992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452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8"/>
          </a:xfrm>
        </p:spPr>
        <p:txBody>
          <a:bodyPr>
            <a:noAutofit/>
          </a:bodyPr>
          <a:lstStyle/>
          <a:p>
            <a:r>
              <a:rPr lang="sk-SK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Aby nebolo neskoro !</a:t>
            </a:r>
            <a:endParaRPr lang="en-GB" sz="5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938" name="Picture 2" descr="VÃ½sledok vyhÄ¾adÃ¡vania obrÃ¡zkov pre dopyt cartoons pictures five minutes to twel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7831782" cy="5078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1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1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7_Default Design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0000"/>
      </a:accent1>
      <a:accent2>
        <a:srgbClr val="333399"/>
      </a:accent2>
      <a:accent3>
        <a:srgbClr val="7575D1"/>
      </a:accent3>
      <a:accent4>
        <a:srgbClr val="000000"/>
      </a:accent4>
      <a:accent5>
        <a:srgbClr val="FF5B5B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20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Bežný">
  <a:themeElements>
    <a:clrScheme name="uprave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FFFFFF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ežný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ežný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21_Default Design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0000"/>
      </a:accent1>
      <a:accent2>
        <a:srgbClr val="333399"/>
      </a:accent2>
      <a:accent3>
        <a:srgbClr val="7575D1"/>
      </a:accent3>
      <a:accent4>
        <a:srgbClr val="000000"/>
      </a:accent4>
      <a:accent5>
        <a:srgbClr val="FF5B5B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22_Default Design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0000"/>
      </a:accent1>
      <a:accent2>
        <a:srgbClr val="333399"/>
      </a:accent2>
      <a:accent3>
        <a:srgbClr val="7575D1"/>
      </a:accent3>
      <a:accent4>
        <a:srgbClr val="000000"/>
      </a:accent4>
      <a:accent5>
        <a:srgbClr val="FF5B5B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23_Default Design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0000"/>
      </a:accent1>
      <a:accent2>
        <a:srgbClr val="333399"/>
      </a:accent2>
      <a:accent3>
        <a:srgbClr val="7575D1"/>
      </a:accent3>
      <a:accent4>
        <a:srgbClr val="000000"/>
      </a:accent4>
      <a:accent5>
        <a:srgbClr val="FF5B5B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24_Default Design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0000"/>
      </a:accent1>
      <a:accent2>
        <a:srgbClr val="333399"/>
      </a:accent2>
      <a:accent3>
        <a:srgbClr val="7575D1"/>
      </a:accent3>
      <a:accent4>
        <a:srgbClr val="000000"/>
      </a:accent4>
      <a:accent5>
        <a:srgbClr val="FF5B5B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25_Default Design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0000"/>
      </a:accent1>
      <a:accent2>
        <a:srgbClr val="333399"/>
      </a:accent2>
      <a:accent3>
        <a:srgbClr val="7575D1"/>
      </a:accent3>
      <a:accent4>
        <a:srgbClr val="000000"/>
      </a:accent4>
      <a:accent5>
        <a:srgbClr val="FF5B5B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26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9_Default Design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0000"/>
      </a:accent1>
      <a:accent2>
        <a:srgbClr val="333399"/>
      </a:accent2>
      <a:accent3>
        <a:srgbClr val="7575D1"/>
      </a:accent3>
      <a:accent4>
        <a:srgbClr val="000000"/>
      </a:accent4>
      <a:accent5>
        <a:srgbClr val="FF5B5B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9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43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4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5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6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8_Default Design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0000"/>
      </a:accent1>
      <a:accent2>
        <a:srgbClr val="333399"/>
      </a:accent2>
      <a:accent3>
        <a:srgbClr val="7575D1"/>
      </a:accent3>
      <a:accent4>
        <a:srgbClr val="000000"/>
      </a:accent4>
      <a:accent5>
        <a:srgbClr val="FF5B5B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_Office Theme">
  <a:themeElements>
    <a:clrScheme name="Custom 5">
      <a:dk1>
        <a:srgbClr val="000000"/>
      </a:dk1>
      <a:lt1>
        <a:srgbClr val="FFFFFF"/>
      </a:lt1>
      <a:dk2>
        <a:srgbClr val="7F7F7F"/>
      </a:dk2>
      <a:lt2>
        <a:srgbClr val="FFFFFF"/>
      </a:lt2>
      <a:accent1>
        <a:srgbClr val="000000"/>
      </a:accent1>
      <a:accent2>
        <a:srgbClr val="7F7F7F"/>
      </a:accent2>
      <a:accent3>
        <a:srgbClr val="BFBFBF"/>
      </a:accent3>
      <a:accent4>
        <a:srgbClr val="960000"/>
      </a:accent4>
      <a:accent5>
        <a:srgbClr val="FF7F7F"/>
      </a:accent5>
      <a:accent6>
        <a:srgbClr val="BFBFBF"/>
      </a:accent6>
      <a:hlink>
        <a:srgbClr val="F2F2F2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pravena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FFFFFF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19889</TotalTime>
  <Words>195</Words>
  <Application>Microsoft Office PowerPoint</Application>
  <PresentationFormat>Prezentácia na obrazovke (4:3)</PresentationFormat>
  <Paragraphs>52</Paragraphs>
  <Slides>11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21</vt:i4>
      </vt:variant>
      <vt:variant>
        <vt:lpstr>Nadpisy snímok</vt:lpstr>
      </vt:variant>
      <vt:variant>
        <vt:i4>11</vt:i4>
      </vt:variant>
    </vt:vector>
  </HeadingPairs>
  <TitlesOfParts>
    <vt:vector size="32" baseType="lpstr">
      <vt:lpstr>31_Default Design</vt:lpstr>
      <vt:lpstr>19_Default Design</vt:lpstr>
      <vt:lpstr>14_Default Design</vt:lpstr>
      <vt:lpstr>15_Default Design</vt:lpstr>
      <vt:lpstr>16_Default Design</vt:lpstr>
      <vt:lpstr>2_Default Design</vt:lpstr>
      <vt:lpstr>18_Default Design</vt:lpstr>
      <vt:lpstr>28_Default Design</vt:lpstr>
      <vt:lpstr>1_Office Theme</vt:lpstr>
      <vt:lpstr>17_Default Design</vt:lpstr>
      <vt:lpstr>20_Default Design</vt:lpstr>
      <vt:lpstr>Bežný</vt:lpstr>
      <vt:lpstr>21_Default Design</vt:lpstr>
      <vt:lpstr>22_Default Design</vt:lpstr>
      <vt:lpstr>23_Default Design</vt:lpstr>
      <vt:lpstr>24_Default Design</vt:lpstr>
      <vt:lpstr>25_Default Design</vt:lpstr>
      <vt:lpstr>26_Default Design</vt:lpstr>
      <vt:lpstr>2_Office Theme</vt:lpstr>
      <vt:lpstr>9_Motív Office</vt:lpstr>
      <vt:lpstr>43_Motív Office</vt:lpstr>
      <vt:lpstr>      </vt:lpstr>
      <vt:lpstr>Prezentácia programu PowerPoint</vt:lpstr>
      <vt:lpstr>  Čo je CHARAKTERISTICKÉ - 21. ST. ?</vt:lpstr>
      <vt:lpstr>Krízy v 21. storočí</vt:lpstr>
      <vt:lpstr>          AKé sú očakávania o rok ?</vt:lpstr>
      <vt:lpstr>Aké riziká možno očakávať v r. 03/2024 </vt:lpstr>
      <vt:lpstr>          ZÁVER</vt:lpstr>
      <vt:lpstr> Ako zabezpečiť budúcnosť ?</vt:lpstr>
      <vt:lpstr>Aby nebolo neskoro !</vt:lpstr>
      <vt:lpstr>Prezentácia programu PowerPoint</vt:lpstr>
      <vt:lpstr> Ďakujem za Vašu pozornosť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Lenka Bartošová</dc:creator>
  <cp:lastModifiedBy>Juraj Sipko</cp:lastModifiedBy>
  <cp:revision>375</cp:revision>
  <cp:lastPrinted>2018-06-26T10:25:52Z</cp:lastPrinted>
  <dcterms:created xsi:type="dcterms:W3CDTF">2016-09-12T12:06:37Z</dcterms:created>
  <dcterms:modified xsi:type="dcterms:W3CDTF">2023-04-01T06:36:35Z</dcterms:modified>
</cp:coreProperties>
</file>