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6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8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9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0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1.xml" ContentType="application/vnd.openxmlformats-officedocument.theme+xml"/>
  <Override PartName="/ppt/theme/themeOverride1.xml" ContentType="application/vnd.openxmlformats-officedocument.themeOverrid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2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3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4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5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theme/theme16.xml" ContentType="application/vnd.openxmlformats-officedocument.theme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17.xml" ContentType="application/vnd.openxmlformats-officedocument.theme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18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19.xml" ContentType="application/vnd.openxmlformats-officedocument.theme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20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theme/theme21.xml" ContentType="application/vnd.openxmlformats-officedocument.theme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theme/theme22.xml" ContentType="application/vnd.openxmlformats-officedocument.theme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theme/theme23.xml" ContentType="application/vnd.openxmlformats-officedocument.theme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theme/theme24.xml" ContentType="application/vnd.openxmlformats-officedocument.theme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theme/theme25.xml" ContentType="application/vnd.openxmlformats-officedocument.theme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1" r:id="rId2"/>
    <p:sldMasterId id="2147483766" r:id="rId3"/>
    <p:sldMasterId id="2147483783" r:id="rId4"/>
    <p:sldMasterId id="2147483800" r:id="rId5"/>
    <p:sldMasterId id="2147483829" r:id="rId6"/>
    <p:sldMasterId id="2147483865" r:id="rId7"/>
    <p:sldMasterId id="2147483894" r:id="rId8"/>
    <p:sldMasterId id="2147483932" r:id="rId9"/>
    <p:sldMasterId id="2147483949" r:id="rId10"/>
    <p:sldMasterId id="2147483966" r:id="rId11"/>
    <p:sldMasterId id="2147484063" r:id="rId12"/>
    <p:sldMasterId id="2147484080" r:id="rId13"/>
    <p:sldMasterId id="2147484133" r:id="rId14"/>
    <p:sldMasterId id="2147484145" r:id="rId15"/>
    <p:sldMasterId id="2147484210" r:id="rId16"/>
    <p:sldMasterId id="2147484227" r:id="rId17"/>
    <p:sldMasterId id="2147484354" r:id="rId18"/>
    <p:sldMasterId id="2147484479" r:id="rId19"/>
    <p:sldMasterId id="2147484604" r:id="rId20"/>
    <p:sldMasterId id="2147484760" r:id="rId21"/>
    <p:sldMasterId id="2147484856" r:id="rId22"/>
    <p:sldMasterId id="2147484873" r:id="rId23"/>
    <p:sldMasterId id="2147484902" r:id="rId24"/>
    <p:sldMasterId id="2147485005" r:id="rId25"/>
    <p:sldMasterId id="2147485022" r:id="rId26"/>
  </p:sldMasterIdLst>
  <p:notesMasterIdLst>
    <p:notesMasterId r:id="rId45"/>
  </p:notesMasterIdLst>
  <p:handoutMasterIdLst>
    <p:handoutMasterId r:id="rId46"/>
  </p:handoutMasterIdLst>
  <p:sldIdLst>
    <p:sldId id="775" r:id="rId27"/>
    <p:sldId id="873" r:id="rId28"/>
    <p:sldId id="907" r:id="rId29"/>
    <p:sldId id="872" r:id="rId30"/>
    <p:sldId id="908" r:id="rId31"/>
    <p:sldId id="879" r:id="rId32"/>
    <p:sldId id="887" r:id="rId33"/>
    <p:sldId id="888" r:id="rId34"/>
    <p:sldId id="886" r:id="rId35"/>
    <p:sldId id="880" r:id="rId36"/>
    <p:sldId id="897" r:id="rId37"/>
    <p:sldId id="881" r:id="rId38"/>
    <p:sldId id="896" r:id="rId39"/>
    <p:sldId id="891" r:id="rId40"/>
    <p:sldId id="892" r:id="rId41"/>
    <p:sldId id="904" r:id="rId42"/>
    <p:sldId id="890" r:id="rId43"/>
    <p:sldId id="903" r:id="rId44"/>
  </p:sldIdLst>
  <p:sldSz cx="9144000" cy="6858000" type="screen4x3"/>
  <p:notesSz cx="6865938" cy="999807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3F9"/>
    <a:srgbClr val="009900"/>
    <a:srgbClr val="9900CC"/>
    <a:srgbClr val="1D037D"/>
    <a:srgbClr val="663300"/>
    <a:srgbClr val="990000"/>
    <a:srgbClr val="FBCBA3"/>
    <a:srgbClr val="F9B8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0613" autoAdjust="0"/>
    <p:restoredTop sz="94660"/>
  </p:normalViewPr>
  <p:slideViewPr>
    <p:cSldViewPr>
      <p:cViewPr>
        <p:scale>
          <a:sx n="70" d="100"/>
          <a:sy n="70" d="100"/>
        </p:scale>
        <p:origin x="-204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8.xml"/><Relationship Id="rId42" Type="http://schemas.openxmlformats.org/officeDocument/2006/relationships/slide" Target="slides/slide1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3.xml"/><Relationship Id="rId41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slide" Target="slides/slide1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5.xml"/><Relationship Id="rId44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slide" Target="slides/slide17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2A4FE9A7-B4F9-40A8-B802-C01E6ECEB1F6}" type="datetimeFigureOut">
              <a:rPr lang="sk-SK" smtClean="0"/>
              <a:t>14. 10. 2023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9109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F30A472E-BC17-4807-9392-B017193B97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9080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E6F6047B-A986-4684-86F4-F0BEF8D72088}" type="datetimeFigureOut">
              <a:rPr lang="en-GB" smtClean="0"/>
              <a:t>14/10/2023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1249363"/>
            <a:ext cx="4497388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1703F787-6DFB-4C2A-9C2E-2DC12F034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019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Zástupný symbol obrazu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7027" name="Zástupný symbol poznámo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sk-SK" altLang="en-US" smtClean="0">
              <a:latin typeface="Arial" panose="020B0604020202020204" pitchFamily="34" charset="0"/>
            </a:endParaRPr>
          </a:p>
        </p:txBody>
      </p:sp>
      <p:sp>
        <p:nvSpPr>
          <p:cNvPr id="257028" name="Zástupný symbol čísla snímky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4744" indent="-31618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8064" indent="-252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76628" indent="-252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3519" indent="-252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65317" indent="-25261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47114" indent="-25261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28911" indent="-25261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10709" indent="-25261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CA273C-8486-46B1-AA4C-83AA0ADD83DE}" type="slidenum">
              <a:rPr lang="sk-SK" altLang="en-US" sz="140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</a:t>
            </a:fld>
            <a:endParaRPr lang="sk-SK" altLang="en-US" sz="1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874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sk-SK" smtClean="0"/>
              <a:t>Click to edit Master title style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sk-SK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70260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6058016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855286658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92753986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112816152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072599182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180716866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305124518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783114801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8556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060575"/>
            <a:ext cx="4038600" cy="4321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2060575"/>
            <a:ext cx="4038600" cy="2084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9313" y="4297363"/>
            <a:ext cx="4038600" cy="2084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26. 1. 2010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Republiková únia zamestnávateľov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D36830F-BA69-4459-BE79-E209AD5114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638684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k-SK" noProof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sk-SK" noProof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2C4366-EE78-4D17-B2B5-27DAB53136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5118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63968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9228222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7268560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087673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399094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148460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296066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8453022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8673938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75724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743478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mtClean="0"/>
            </a:lvl1pPr>
          </a:lstStyle>
          <a:p>
            <a:r>
              <a:rPr lang="sk-SK" smtClean="0"/>
              <a:t>Click to edit Master title style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69605626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40683105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Models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Juraj Sipko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224293346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229938559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294359596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4219396200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996070986"/>
      </p:ext>
    </p:extLst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884703682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4197352609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476783777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154578266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33291673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3495116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69812727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885279902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495826794"/>
      </p:ext>
    </p:extLst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286375027"/>
      </p:ext>
    </p:extLst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8556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060575"/>
            <a:ext cx="4038600" cy="4321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2060575"/>
            <a:ext cx="4038600" cy="2084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9313" y="4297363"/>
            <a:ext cx="4038600" cy="2084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26. 1. 2010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Republiková únia zamestnávateľov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0AB55D9-CE42-47A1-8CA2-1EA4F94EE9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808013"/>
      </p:ext>
    </p:extLst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sk-SK" smtClean="0"/>
              <a:t>Click to edit Master title style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365782092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Models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Juraj Sipko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143880012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93512705"/>
      </p:ext>
    </p:extLst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195339364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428416582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8898786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594072130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41980164"/>
      </p:ext>
    </p:extLst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669122420"/>
      </p:ext>
    </p:extLst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362009921"/>
      </p:ext>
    </p:extLst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65151397"/>
      </p:ext>
    </p:extLst>
  </p:cSld>
  <p:clrMapOvr>
    <a:masterClrMapping/>
  </p:clrMapOvr>
  <p:transition spd="med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741423216"/>
      </p:ext>
    </p:extLst>
  </p:cSld>
  <p:clrMapOvr>
    <a:masterClrMapping/>
  </p:clrMapOvr>
  <p:transition spd="med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550413088"/>
      </p:ext>
    </p:extLst>
  </p:cSld>
  <p:clrMapOvr>
    <a:masterClrMapping/>
  </p:clrMapOvr>
  <p:transition spd="med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422210673"/>
      </p:ext>
    </p:extLst>
  </p:cSld>
  <p:clrMapOvr>
    <a:masterClrMapping/>
  </p:clrMapOvr>
  <p:transition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879549768"/>
      </p:ext>
    </p:extLst>
  </p:cSld>
  <p:clrMapOvr>
    <a:masterClrMapping/>
  </p:clrMapOvr>
  <p:transition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84068747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94277072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8556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060575"/>
            <a:ext cx="4038600" cy="4321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2060575"/>
            <a:ext cx="4038600" cy="2084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9313" y="4297363"/>
            <a:ext cx="4038600" cy="2084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26. 1. 2010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Republiková únia zamestnávateľov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3B4DFD6-291E-44CB-B188-C732319722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76243"/>
      </p:ext>
    </p:extLst>
  </p:cSld>
  <p:clrMapOvr>
    <a:masterClrMapping/>
  </p:clrMapOvr>
  <p:transition spd="med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9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bdĺžnik 10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bdĺžnik 11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50">
                <a:solidFill>
                  <a:srgbClr val="FFFFFF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sk-SK" smtClean="0"/>
              <a:t>Upravte štýl predlohy podnadpisov</a:t>
            </a:r>
            <a:endParaRPr lang="en-US"/>
          </a:p>
        </p:txBody>
      </p:sp>
      <p:sp>
        <p:nvSpPr>
          <p:cNvPr id="7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15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F826DD3-6086-4E6C-9B2C-BDCFBF97CFA2}" type="datetimeFigureOut">
              <a:rPr lang="sk-SK"/>
              <a:pPr>
                <a:defRPr/>
              </a:pPr>
              <a:t>14. 10. 2023</a:t>
            </a:fld>
            <a:endParaRPr lang="sk-SK"/>
          </a:p>
        </p:txBody>
      </p:sp>
      <p:sp>
        <p:nvSpPr>
          <p:cNvPr id="10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b="1"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1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fld id="{6016C9A2-DA55-41A9-8BA1-5C3B816B446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191945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5D6A605-C3BC-4913-ACB2-70924346ABAE}" type="datetimeFigureOut">
              <a:rPr lang="sk-SK"/>
              <a:pPr>
                <a:defRPr/>
              </a:pPr>
              <a:t>14. 10. 2023</a:t>
            </a:fld>
            <a:endParaRPr lang="sk-SK"/>
          </a:p>
        </p:txBody>
      </p:sp>
      <p:sp>
        <p:nvSpPr>
          <p:cNvPr id="5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242E9-90EF-44BE-9A27-2EF74D7A52C5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666817596"/>
      </p:ext>
    </p:extLst>
  </p:cSld>
  <p:clrMapOvr>
    <a:masterClrMapping/>
  </p:clrMapOvr>
  <p:transition spd="med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9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bdĺžnik 10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bdĺžnik 11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71601" y="2743200"/>
            <a:ext cx="7123113" cy="1673225"/>
          </a:xfrm>
        </p:spPr>
        <p:txBody>
          <a:bodyPr/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3300" b="0" cap="none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7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078E673-0609-49B1-BC6D-7DF7E74BA175}" type="datetimeFigureOut">
              <a:rPr lang="sk-SK"/>
              <a:pPr>
                <a:defRPr/>
              </a:pPr>
              <a:t>14. 10. 2023</a:t>
            </a:fld>
            <a:endParaRPr lang="sk-SK"/>
          </a:p>
        </p:txBody>
      </p:sp>
      <p:sp>
        <p:nvSpPr>
          <p:cNvPr id="8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>
              <a:defRPr/>
            </a:pPr>
            <a:fld id="{BCFA90E6-1C9B-41FF-98D7-B82EC4940897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sp>
        <p:nvSpPr>
          <p:cNvPr id="9" name="Zástupný symbol päty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7542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="1"/>
            </a:lvl1pPr>
          </a:lstStyle>
          <a:p>
            <a:pPr>
              <a:defRPr/>
            </a:pPr>
            <a:fld id="{F8070CE5-F624-4F79-A803-A6F5B94A6CA6}" type="datetimeFigureOut">
              <a:rPr lang="sk-SK"/>
              <a:pPr>
                <a:defRPr/>
              </a:pPr>
              <a:t>14. 10. 2023</a:t>
            </a:fld>
            <a:endParaRPr lang="sk-SK"/>
          </a:p>
        </p:txBody>
      </p:sp>
      <p:sp>
        <p:nvSpPr>
          <p:cNvPr id="6" name="Zástupný symbol čísla snímky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2BBFB-13D6-4D1B-BA03-5EEAAC11951C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sp>
        <p:nvSpPr>
          <p:cNvPr id="7" name="Zástupný symbol päty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b="1"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0983509"/>
      </p:ext>
    </p:extLst>
  </p:cSld>
  <p:clrMapOvr>
    <a:masterClrMapping/>
  </p:clrMapOvr>
  <p:transition spd="med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6" name="Zástupný symbol tex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5" name="Zástupný symbol tex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="1"/>
            </a:lvl1pPr>
          </a:lstStyle>
          <a:p>
            <a:pPr>
              <a:defRPr/>
            </a:pPr>
            <a:fld id="{8BD2DDCE-6C89-42DD-B630-B2319DCB17BF}" type="datetimeFigureOut">
              <a:rPr lang="sk-SK"/>
              <a:pPr>
                <a:defRPr/>
              </a:pPr>
              <a:t>14. 10. 2023</a:t>
            </a:fld>
            <a:endParaRPr lang="sk-SK"/>
          </a:p>
        </p:txBody>
      </p:sp>
      <p:sp>
        <p:nvSpPr>
          <p:cNvPr id="8" name="Zástupný symbol čísla snímky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10667-E5C1-41A0-B12B-3CDF5494914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sp>
        <p:nvSpPr>
          <p:cNvPr id="9" name="Zástupný symbol päty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b="1"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8137208"/>
      </p:ext>
    </p:extLst>
  </p:cSld>
  <p:clrMapOvr>
    <a:masterClrMapping/>
  </p:clrMapOvr>
  <p:transition spd="med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13D7DB9-BBE7-4E23-9D13-A7FC45376330}" type="datetimeFigureOut">
              <a:rPr lang="sk-SK"/>
              <a:pPr>
                <a:defRPr/>
              </a:pPr>
              <a:t>14. 10. 2023</a:t>
            </a:fld>
            <a:endParaRPr lang="sk-SK"/>
          </a:p>
        </p:txBody>
      </p:sp>
      <p:sp>
        <p:nvSpPr>
          <p:cNvPr id="4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5AF04-8B69-4B0A-AC29-B3DB829E435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74319696"/>
      </p:ext>
    </p:extLst>
  </p:cSld>
  <p:clrMapOvr>
    <a:masterClrMapping/>
  </p:clrMapOvr>
  <p:transition spd="med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30F128-7B3B-4E5A-B488-B0C3486B95B5}" type="datetimeFigureOut">
              <a:rPr lang="sk-SK"/>
              <a:pPr>
                <a:defRPr/>
              </a:pPr>
              <a:t>14. 10. 2023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775F55"/>
                </a:solidFill>
              </a:defRPr>
            </a:lvl1pPr>
          </a:lstStyle>
          <a:p>
            <a:pPr>
              <a:defRPr/>
            </a:pPr>
            <a:fld id="{274A5330-AD12-497D-9AE7-DDD9BE07134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64642402"/>
      </p:ext>
    </p:extLst>
  </p:cSld>
  <p:clrMapOvr>
    <a:masterClrMapping/>
  </p:clrMapOvr>
  <p:transition spd="med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33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750"/>
              </a:spcAft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32C92BA-1B95-434F-9344-79CE45660FC7}" type="datetimeFigureOut">
              <a:rPr lang="sk-SK"/>
              <a:pPr>
                <a:defRPr/>
              </a:pPr>
              <a:t>14. 10. 2023</a:t>
            </a:fld>
            <a:endParaRPr lang="sk-SK"/>
          </a:p>
        </p:txBody>
      </p:sp>
      <p:sp>
        <p:nvSpPr>
          <p:cNvPr id="6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E0023-6CB0-4254-A28E-2E80682CED45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94895188"/>
      </p:ext>
    </p:extLst>
  </p:cSld>
  <p:clrMapOvr>
    <a:masterClrMapping/>
  </p:clrMapOvr>
  <p:transition spd="med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9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bdĺžnik 10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bdĺžnik 11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bdĺžnik 12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275"/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1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 b="1"/>
            </a:lvl1pPr>
          </a:lstStyle>
          <a:p>
            <a:pPr>
              <a:defRPr/>
            </a:pPr>
            <a:fld id="{78AC581C-22D9-43BF-9C66-47A31B7F50DA}" type="datetimeFigureOut">
              <a:rPr lang="sk-SK"/>
              <a:pPr>
                <a:defRPr/>
              </a:pPr>
              <a:t>14. 10. 2023</a:t>
            </a:fld>
            <a:endParaRPr lang="sk-SK"/>
          </a:p>
        </p:txBody>
      </p:sp>
      <p:sp>
        <p:nvSpPr>
          <p:cNvPr id="10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100"/>
            </a:lvl1pPr>
          </a:lstStyle>
          <a:p>
            <a:pPr>
              <a:defRPr/>
            </a:pPr>
            <a:fld id="{7D7461CE-E949-4DE4-8D58-36FE5E573FC3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sp>
        <p:nvSpPr>
          <p:cNvPr id="11" name="Zástupný symbol päty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 b="1"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6447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8556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060575"/>
            <a:ext cx="4038600" cy="4321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2060575"/>
            <a:ext cx="4038600" cy="2084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9313" y="4297363"/>
            <a:ext cx="4038600" cy="2084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sk-SK"/>
              <a:t>26. 1. 2010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Republiková únia zamestnávateľov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421AD7-7264-4969-939D-BDD2ED12A0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278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FE3C8E6-5DBA-494A-B5F2-AF9C5E83C45A}" type="datetimeFigureOut">
              <a:rPr lang="sk-SK"/>
              <a:pPr>
                <a:defRPr/>
              </a:pPr>
              <a:t>14. 10. 2023</a:t>
            </a:fld>
            <a:endParaRPr lang="sk-SK"/>
          </a:p>
        </p:txBody>
      </p:sp>
      <p:sp>
        <p:nvSpPr>
          <p:cNvPr id="5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041AE-BF9D-4D37-8FB8-0BC706FA569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827775164"/>
      </p:ext>
    </p:extLst>
  </p:cSld>
  <p:clrMapOvr>
    <a:masterClrMapping/>
  </p:clrMapOvr>
  <p:transition spd="med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9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bdĺžnik 10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bdĺžnik 11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2"/>
            <a:ext cx="2057400" cy="5516563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A3C8A3D9-CA6D-4274-A01E-4865E3E52D3B}" type="datetimeFigureOut">
              <a:rPr lang="sk-SK"/>
              <a:pPr>
                <a:defRPr/>
              </a:pPr>
              <a:t>14. 10. 2023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D8D2C-1ACA-42B6-A2F7-2197106F22F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13782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8AF3418-EEF6-4E70-9B28-DAEBBDE0013E}" type="datetimeFigureOut">
              <a:rPr lang="sk-SK"/>
              <a:pPr>
                <a:defRPr/>
              </a:pPr>
              <a:t>14. 10. 2023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09F8B-6499-4982-83F2-50629E316192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91068813"/>
      </p:ext>
    </p:extLst>
  </p:cSld>
  <p:clrMapOvr>
    <a:masterClrMapping/>
  </p:clrMapOvr>
  <p:transition spd="med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mtClean="0"/>
            </a:lvl1pPr>
          </a:lstStyle>
          <a:p>
            <a:r>
              <a:rPr lang="sk-SK" smtClean="0"/>
              <a:t>Click to edit Master title style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558449838"/>
      </p:ext>
    </p:extLst>
  </p:cSld>
  <p:clrMapOvr>
    <a:masterClrMapping/>
  </p:clrMapOvr>
  <p:transition spd="med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Models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Juraj Sipko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1552343"/>
      </p:ext>
    </p:extLst>
  </p:cSld>
  <p:clrMapOvr>
    <a:masterClrMapping/>
  </p:clrMapOvr>
  <p:transition spd="med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561781618"/>
      </p:ext>
    </p:extLst>
  </p:cSld>
  <p:clrMapOvr>
    <a:masterClrMapping/>
  </p:clrMapOvr>
  <p:transition spd="med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562389713"/>
      </p:ext>
    </p:extLst>
  </p:cSld>
  <p:clrMapOvr>
    <a:masterClrMapping/>
  </p:clrMapOvr>
  <p:transition spd="med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543773084"/>
      </p:ext>
    </p:extLst>
  </p:cSld>
  <p:clrMapOvr>
    <a:masterClrMapping/>
  </p:clrMapOvr>
  <p:transition spd="med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28618022"/>
      </p:ext>
    </p:extLst>
  </p:cSld>
  <p:clrMapOvr>
    <a:masterClrMapping/>
  </p:clrMapOvr>
  <p:transition spd="med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465971695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mtClean="0"/>
            </a:lvl1pPr>
          </a:lstStyle>
          <a:p>
            <a:r>
              <a:rPr lang="sk-SK" smtClean="0"/>
              <a:t>Click to edit Master title style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471992034"/>
      </p:ext>
    </p:extLst>
  </p:cSld>
  <p:clrMapOvr>
    <a:masterClrMapping/>
  </p:clrMapOvr>
  <p:transition spd="med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434238978"/>
      </p:ext>
    </p:extLst>
  </p:cSld>
  <p:clrMapOvr>
    <a:masterClrMapping/>
  </p:clrMapOvr>
  <p:transition spd="med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505323964"/>
      </p:ext>
    </p:extLst>
  </p:cSld>
  <p:clrMapOvr>
    <a:masterClrMapping/>
  </p:clrMapOvr>
  <p:transition spd="med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618394253"/>
      </p:ext>
    </p:extLst>
  </p:cSld>
  <p:clrMapOvr>
    <a:masterClrMapping/>
  </p:clrMapOvr>
  <p:transition spd="med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765078824"/>
      </p:ext>
    </p:extLst>
  </p:cSld>
  <p:clrMapOvr>
    <a:masterClrMapping/>
  </p:clrMapOvr>
  <p:transition spd="med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322048314"/>
      </p:ext>
    </p:extLst>
  </p:cSld>
  <p:clrMapOvr>
    <a:masterClrMapping/>
  </p:clrMapOvr>
  <p:transition spd="med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764233096"/>
      </p:ext>
    </p:extLst>
  </p:cSld>
  <p:clrMapOvr>
    <a:masterClrMapping/>
  </p:clrMapOvr>
  <p:transition spd="med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4258969082"/>
      </p:ext>
    </p:extLst>
  </p:cSld>
  <p:clrMapOvr>
    <a:masterClrMapping/>
  </p:clrMapOvr>
  <p:transition spd="med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705588793"/>
      </p:ext>
    </p:extLst>
  </p:cSld>
  <p:clrMapOvr>
    <a:masterClrMapping/>
  </p:clrMapOvr>
  <p:transition spd="med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8556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060575"/>
            <a:ext cx="4038600" cy="4321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2060575"/>
            <a:ext cx="4038600" cy="2084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9313" y="4297363"/>
            <a:ext cx="4038600" cy="2084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26. 1. 2010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Republiková únia zamestnávateľov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72B8E09-EDB1-47A0-B619-F50D86D7E4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998137"/>
      </p:ext>
    </p:extLst>
  </p:cSld>
  <p:clrMapOvr>
    <a:masterClrMapping/>
  </p:clrMapOvr>
  <p:transition spd="med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mtClean="0"/>
            </a:lvl1pPr>
          </a:lstStyle>
          <a:p>
            <a:r>
              <a:rPr lang="sk-SK" smtClean="0"/>
              <a:t>Click to edit Master title style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793434349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Models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Juraj Sipko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064565293"/>
      </p:ext>
    </p:extLst>
  </p:cSld>
  <p:clrMapOvr>
    <a:masterClrMapping/>
  </p:clrMapOvr>
  <p:transition spd="med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Models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Juraj Sipko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4023100903"/>
      </p:ext>
    </p:extLst>
  </p:cSld>
  <p:clrMapOvr>
    <a:masterClrMapping/>
  </p:clrMapOvr>
  <p:transition spd="med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190633967"/>
      </p:ext>
    </p:extLst>
  </p:cSld>
  <p:clrMapOvr>
    <a:masterClrMapping/>
  </p:clrMapOvr>
  <p:transition spd="med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76889540"/>
      </p:ext>
    </p:extLst>
  </p:cSld>
  <p:clrMapOvr>
    <a:masterClrMapping/>
  </p:clrMapOvr>
  <p:transition spd="med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636512026"/>
      </p:ext>
    </p:extLst>
  </p:cSld>
  <p:clrMapOvr>
    <a:masterClrMapping/>
  </p:clrMapOvr>
  <p:transition spd="med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564329212"/>
      </p:ext>
    </p:extLst>
  </p:cSld>
  <p:clrMapOvr>
    <a:masterClrMapping/>
  </p:clrMapOvr>
  <p:transition spd="med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04504247"/>
      </p:ext>
    </p:extLst>
  </p:cSld>
  <p:clrMapOvr>
    <a:masterClrMapping/>
  </p:clrMapOvr>
  <p:transition spd="med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434971942"/>
      </p:ext>
    </p:extLst>
  </p:cSld>
  <p:clrMapOvr>
    <a:masterClrMapping/>
  </p:clrMapOvr>
  <p:transition spd="med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254458458"/>
      </p:ext>
    </p:extLst>
  </p:cSld>
  <p:clrMapOvr>
    <a:masterClrMapping/>
  </p:clrMapOvr>
  <p:transition spd="med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794502142"/>
      </p:ext>
    </p:extLst>
  </p:cSld>
  <p:clrMapOvr>
    <a:masterClrMapping/>
  </p:clrMapOvr>
  <p:transition spd="med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702943512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702366507"/>
      </p:ext>
    </p:extLst>
  </p:cSld>
  <p:clrMapOvr>
    <a:masterClrMapping/>
  </p:clrMapOvr>
  <p:transition spd="med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416570031"/>
      </p:ext>
    </p:extLst>
  </p:cSld>
  <p:clrMapOvr>
    <a:masterClrMapping/>
  </p:clrMapOvr>
  <p:transition spd="med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157661210"/>
      </p:ext>
    </p:extLst>
  </p:cSld>
  <p:clrMapOvr>
    <a:masterClrMapping/>
  </p:clrMapOvr>
  <p:transition spd="med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24683920"/>
      </p:ext>
    </p:extLst>
  </p:cSld>
  <p:clrMapOvr>
    <a:masterClrMapping/>
  </p:clrMapOvr>
  <p:transition spd="med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820625690"/>
      </p:ext>
    </p:extLst>
  </p:cSld>
  <p:clrMapOvr>
    <a:masterClrMapping/>
  </p:clrMapOvr>
  <p:transition spd="med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8556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060575"/>
            <a:ext cx="4038600" cy="4321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2060575"/>
            <a:ext cx="4038600" cy="2084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9313" y="4297363"/>
            <a:ext cx="4038600" cy="2084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26. 1. 2010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Republiková únia zamestnávateľov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0AB55D9-CE42-47A1-8CA2-1EA4F94EE9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181467"/>
      </p:ext>
    </p:extLst>
  </p:cSld>
  <p:clrMapOvr>
    <a:masterClrMapping/>
  </p:clrMapOvr>
  <p:transition spd="med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76D0164-42F0-465B-A1C5-4ADC3F55567F}" type="datetimeFigureOut">
              <a:rPr lang="sk-SK"/>
              <a:pPr>
                <a:defRPr/>
              </a:pPr>
              <a:t>14. 10. 2023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A7DA9C-F591-40A2-BBBD-827E28296CF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19188117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07B56E-BDD5-4400-8D17-E1A3012A97E5}" type="datetimeFigureOut">
              <a:rPr lang="sk-SK"/>
              <a:pPr>
                <a:defRPr/>
              </a:pPr>
              <a:t>14. 10. 2023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25AAC27-08A9-48F1-8180-5ABAA2CCE04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3798211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AE4DD5C-44FE-472B-9739-7C4BFF10D468}" type="datetimeFigureOut">
              <a:rPr lang="sk-SK"/>
              <a:pPr>
                <a:defRPr/>
              </a:pPr>
              <a:t>14. 10. 2023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D4CBD9F-CC79-4845-82CE-CB7E36C78D0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8360683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E1F7781-F957-4C45-BB69-598EF2ADAF43}" type="datetimeFigureOut">
              <a:rPr lang="sk-SK"/>
              <a:pPr>
                <a:defRPr/>
              </a:pPr>
              <a:t>14. 10. 2023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5D9B1EA-D9DB-40E8-9109-0F837BAA7B02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7051528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445A184-7AB7-4780-96DC-266358352A26}" type="datetimeFigureOut">
              <a:rPr lang="sk-SK"/>
              <a:pPr>
                <a:defRPr/>
              </a:pPr>
              <a:t>14. 10. 2023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434755-9DC7-4B5C-A784-87BE079D9583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7000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Models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Juraj Sipko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852222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736801777"/>
      </p:ext>
    </p:extLst>
  </p:cSld>
  <p:clrMapOvr>
    <a:masterClrMapping/>
  </p:clrMapOvr>
  <p:transition spd="med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DD8048-F8B7-4C82-85C5-CEB75E395833}" type="datetimeFigureOut">
              <a:rPr lang="sk-SK"/>
              <a:pPr>
                <a:defRPr/>
              </a:pPr>
              <a:t>14. 10. 2023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AECC79C-95CB-43B1-82EA-5372446FE0D9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850313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9DBB32-8BE9-48FB-8467-79943D75F0BF}" type="datetimeFigureOut">
              <a:rPr lang="sk-SK"/>
              <a:pPr>
                <a:defRPr/>
              </a:pPr>
              <a:t>14. 10. 2023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C8147BD-69B8-4712-A883-7D301CF7682E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272356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64DE859-2969-4A06-A05B-A3430429014C}" type="datetimeFigureOut">
              <a:rPr lang="sk-SK"/>
              <a:pPr>
                <a:defRPr/>
              </a:pPr>
              <a:t>14. 10. 2023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24F9EB-34F4-44E2-870C-9188DEF08BFE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46795327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0E3A0C4-19C9-46C1-A641-9CF16CA588C8}" type="datetimeFigureOut">
              <a:rPr lang="sk-SK"/>
              <a:pPr>
                <a:defRPr/>
              </a:pPr>
              <a:t>14. 10. 2023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B270E26-F712-4963-AC03-5DAA7F041372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5803552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7E98699-F44E-4BBD-9100-A9865AAB98AE}" type="datetimeFigureOut">
              <a:rPr lang="sk-SK"/>
              <a:pPr>
                <a:defRPr/>
              </a:pPr>
              <a:t>14. 10. 2023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1FED958-31A1-46D1-8440-E9D4FC641422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80051505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6D3F5E3-0B44-4425-A23C-B483F98CBB99}" type="datetimeFigureOut">
              <a:rPr lang="sk-SK"/>
              <a:pPr>
                <a:defRPr/>
              </a:pPr>
              <a:t>14. 10. 2023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1B715B6-319B-44F0-A7F6-4C27843B8032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7792383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mtClean="0"/>
            </a:lvl1pPr>
          </a:lstStyle>
          <a:p>
            <a:r>
              <a:rPr lang="sk-SK" smtClean="0"/>
              <a:t>Click to edit Master title style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345723849"/>
      </p:ext>
    </p:extLst>
  </p:cSld>
  <p:clrMapOvr>
    <a:masterClrMapping/>
  </p:clrMapOvr>
  <p:transition spd="med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Models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Juraj Sipko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802368233"/>
      </p:ext>
    </p:extLst>
  </p:cSld>
  <p:clrMapOvr>
    <a:masterClrMapping/>
  </p:clrMapOvr>
  <p:transition spd="med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51869306"/>
      </p:ext>
    </p:extLst>
  </p:cSld>
  <p:clrMapOvr>
    <a:masterClrMapping/>
  </p:clrMapOvr>
  <p:transition spd="med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050411993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833827044"/>
      </p:ext>
    </p:extLst>
  </p:cSld>
  <p:clrMapOvr>
    <a:masterClrMapping/>
  </p:clrMapOvr>
  <p:transition spd="med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130649638"/>
      </p:ext>
    </p:extLst>
  </p:cSld>
  <p:clrMapOvr>
    <a:masterClrMapping/>
  </p:clrMapOvr>
  <p:transition spd="med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818420127"/>
      </p:ext>
    </p:extLst>
  </p:cSld>
  <p:clrMapOvr>
    <a:masterClrMapping/>
  </p:clrMapOvr>
  <p:transition spd="med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963004985"/>
      </p:ext>
    </p:extLst>
  </p:cSld>
  <p:clrMapOvr>
    <a:masterClrMapping/>
  </p:clrMapOvr>
  <p:transition spd="med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321574866"/>
      </p:ext>
    </p:extLst>
  </p:cSld>
  <p:clrMapOvr>
    <a:masterClrMapping/>
  </p:clrMapOvr>
  <p:transition spd="med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668960222"/>
      </p:ext>
    </p:extLst>
  </p:cSld>
  <p:clrMapOvr>
    <a:masterClrMapping/>
  </p:clrMapOvr>
  <p:transition spd="med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844577733"/>
      </p:ext>
    </p:extLst>
  </p:cSld>
  <p:clrMapOvr>
    <a:masterClrMapping/>
  </p:clrMapOvr>
  <p:transition spd="med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316433020"/>
      </p:ext>
    </p:extLst>
  </p:cSld>
  <p:clrMapOvr>
    <a:masterClrMapping/>
  </p:clrMapOvr>
  <p:transition spd="med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605878243"/>
      </p:ext>
    </p:extLst>
  </p:cSld>
  <p:clrMapOvr>
    <a:masterClrMapping/>
  </p:clrMapOvr>
  <p:transition spd="med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872050601"/>
      </p:ext>
    </p:extLst>
  </p:cSld>
  <p:clrMapOvr>
    <a:masterClrMapping/>
  </p:clrMapOvr>
  <p:transition spd="med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35521983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513227963"/>
      </p:ext>
    </p:extLst>
  </p:cSld>
  <p:clrMapOvr>
    <a:masterClrMapping/>
  </p:clrMapOvr>
  <p:transition spd="med"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418571594"/>
      </p:ext>
    </p:extLst>
  </p:cSld>
  <p:clrMapOvr>
    <a:masterClrMapping/>
  </p:clrMapOvr>
  <p:transition spd="med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8556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060575"/>
            <a:ext cx="4038600" cy="4321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2060575"/>
            <a:ext cx="4038600" cy="2084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9313" y="4297363"/>
            <a:ext cx="4038600" cy="2084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26. 1. 2010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Republiková únia zamestnávateľov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073762D-6DCA-4C69-AE83-A94090463C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799354"/>
      </p:ext>
    </p:extLst>
  </p:cSld>
  <p:clrMapOvr>
    <a:masterClrMapping/>
  </p:clrMapOvr>
  <p:transition spd="med"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mtClean="0"/>
            </a:lvl1pPr>
          </a:lstStyle>
          <a:p>
            <a:r>
              <a:rPr lang="sk-SK" smtClean="0"/>
              <a:t>Click to edit Master title style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368280119"/>
      </p:ext>
    </p:extLst>
  </p:cSld>
  <p:clrMapOvr>
    <a:masterClrMapping/>
  </p:clrMapOvr>
  <p:transition spd="med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Models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Juraj Sipko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370685330"/>
      </p:ext>
    </p:extLst>
  </p:cSld>
  <p:clrMapOvr>
    <a:masterClrMapping/>
  </p:clrMapOvr>
  <p:transition spd="med"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304538619"/>
      </p:ext>
    </p:extLst>
  </p:cSld>
  <p:clrMapOvr>
    <a:masterClrMapping/>
  </p:clrMapOvr>
  <p:transition spd="med"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954184820"/>
      </p:ext>
    </p:extLst>
  </p:cSld>
  <p:clrMapOvr>
    <a:masterClrMapping/>
  </p:clrMapOvr>
  <p:transition spd="med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980318383"/>
      </p:ext>
    </p:extLst>
  </p:cSld>
  <p:clrMapOvr>
    <a:masterClrMapping/>
  </p:clrMapOvr>
  <p:transition spd="med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811062784"/>
      </p:ext>
    </p:extLst>
  </p:cSld>
  <p:clrMapOvr>
    <a:masterClrMapping/>
  </p:clrMapOvr>
  <p:transition spd="med"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682869418"/>
      </p:ext>
    </p:extLst>
  </p:cSld>
  <p:clrMapOvr>
    <a:masterClrMapping/>
  </p:clrMapOvr>
  <p:transition spd="med"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079846683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09464620"/>
      </p:ext>
    </p:extLst>
  </p:cSld>
  <p:clrMapOvr>
    <a:masterClrMapping/>
  </p:clrMapOvr>
  <p:transition spd="med"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379866437"/>
      </p:ext>
    </p:extLst>
  </p:cSld>
  <p:clrMapOvr>
    <a:masterClrMapping/>
  </p:clrMapOvr>
  <p:transition spd="med"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792356040"/>
      </p:ext>
    </p:extLst>
  </p:cSld>
  <p:clrMapOvr>
    <a:masterClrMapping/>
  </p:clrMapOvr>
  <p:transition spd="med"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361037952"/>
      </p:ext>
    </p:extLst>
  </p:cSld>
  <p:clrMapOvr>
    <a:masterClrMapping/>
  </p:clrMapOvr>
  <p:transition spd="med"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4045791255"/>
      </p:ext>
    </p:extLst>
  </p:cSld>
  <p:clrMapOvr>
    <a:masterClrMapping/>
  </p:clrMapOvr>
  <p:transition spd="med"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124052992"/>
      </p:ext>
    </p:extLst>
  </p:cSld>
  <p:clrMapOvr>
    <a:masterClrMapping/>
  </p:clrMapOvr>
  <p:transition spd="med"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939025043"/>
      </p:ext>
    </p:extLst>
  </p:cSld>
  <p:clrMapOvr>
    <a:masterClrMapping/>
  </p:clrMapOvr>
  <p:transition spd="med"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033506404"/>
      </p:ext>
    </p:extLst>
  </p:cSld>
  <p:clrMapOvr>
    <a:masterClrMapping/>
  </p:clrMapOvr>
  <p:transition spd="med"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8556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060575"/>
            <a:ext cx="4038600" cy="4321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2060575"/>
            <a:ext cx="4038600" cy="2084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9313" y="4297363"/>
            <a:ext cx="4038600" cy="2084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26. 1. 2010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Republiková únia zamestnávateľov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073762D-6DCA-4C69-AE83-A94090463C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431266"/>
      </p:ext>
    </p:extLst>
  </p:cSld>
  <p:clrMapOvr>
    <a:masterClrMapping/>
  </p:clrMapOvr>
  <p:transition spd="med"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0C7CFE-ED9A-481A-B275-3BBB5845B7D0}" type="datetimeFigureOut">
              <a:rPr lang="sk-SK"/>
              <a:pPr>
                <a:defRPr/>
              </a:pPr>
              <a:t>14. 10. 2023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EEC7655-9E48-4A13-8866-4F939A0ECFEF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66157377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E3CD59-6105-45F0-B4FD-724AA55D4AC8}" type="datetimeFigureOut">
              <a:rPr lang="sk-SK"/>
              <a:pPr>
                <a:defRPr/>
              </a:pPr>
              <a:t>14. 10. 2023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1F6FAA2-9195-4870-BC33-8CC889545D59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869289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413051025"/>
      </p:ext>
    </p:extLst>
  </p:cSld>
  <p:clrMapOvr>
    <a:masterClrMapping/>
  </p:clrMapOvr>
  <p:transition spd="med"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0612D26-00A0-4DC1-803E-B92EC06BAE3F}" type="datetimeFigureOut">
              <a:rPr lang="sk-SK"/>
              <a:pPr>
                <a:defRPr/>
              </a:pPr>
              <a:t>14. 10. 2023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C2B8B63-2E3E-4435-8E81-DE1233507789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23282045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FC7E733-5BF6-4BDC-AA16-985B057B9701}" type="datetimeFigureOut">
              <a:rPr lang="sk-SK"/>
              <a:pPr>
                <a:defRPr/>
              </a:pPr>
              <a:t>14. 10. 2023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B18767D-1251-44AC-B0EA-DDFAFC2C3E9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76118013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1F2BFD1-BC60-4CEA-A140-F96CDE73817F}" type="datetimeFigureOut">
              <a:rPr lang="sk-SK"/>
              <a:pPr>
                <a:defRPr/>
              </a:pPr>
              <a:t>14. 10. 2023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D16B6EC-6793-44BD-8279-3158280306B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3613488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BC32727-BC48-4719-8AE2-A394E8E1DF15}" type="datetimeFigureOut">
              <a:rPr lang="sk-SK"/>
              <a:pPr>
                <a:defRPr/>
              </a:pPr>
              <a:t>14. 10. 2023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91F81DF-CA2C-43C2-8437-559EAB8E2DC7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9127397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71ABF8A-D1FA-40F2-ADAC-68B2AA5224AF}" type="datetimeFigureOut">
              <a:rPr lang="sk-SK"/>
              <a:pPr>
                <a:defRPr/>
              </a:pPr>
              <a:t>14. 10. 2023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49E0BE-4BFA-4094-9938-79EEA9A9C06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0956049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9FC9668-9AB8-40E8-81D4-3F1A64864C8A}" type="datetimeFigureOut">
              <a:rPr lang="sk-SK"/>
              <a:pPr>
                <a:defRPr/>
              </a:pPr>
              <a:t>14. 10. 2023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6B3AF9C-A3DA-4CA5-9560-7C4B2E91BBFC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15490264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75C1CD5-CA0B-4CD9-8501-8480691DE84A}" type="datetimeFigureOut">
              <a:rPr lang="sk-SK"/>
              <a:pPr>
                <a:defRPr/>
              </a:pPr>
              <a:t>14. 10. 2023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CFF4CB5-C414-4940-A964-3C5820B43E42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91912428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7C2E3E3-ED6A-4C9E-A8DB-8703C98C34E2}" type="datetimeFigureOut">
              <a:rPr lang="sk-SK"/>
              <a:pPr>
                <a:defRPr/>
              </a:pPr>
              <a:t>14. 10. 2023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94EEAEC-D7F0-4FBF-820A-65A7452EA7D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8138371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D57E8C5-BE03-4075-9E21-AFC2782B1E77}" type="datetimeFigureOut">
              <a:rPr lang="sk-SK"/>
              <a:pPr>
                <a:defRPr/>
              </a:pPr>
              <a:t>14. 10. 2023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289193D-5037-4B80-A7A4-B60C3BA6CE8C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10613342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mtClean="0"/>
            </a:lvl1pPr>
          </a:lstStyle>
          <a:p>
            <a:r>
              <a:rPr lang="sk-SK" smtClean="0"/>
              <a:t>Click to edit Master title style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4133528668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107402647"/>
      </p:ext>
    </p:extLst>
  </p:cSld>
  <p:clrMapOvr>
    <a:masterClrMapping/>
  </p:clrMapOvr>
  <p:transition spd="med"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Models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Juraj Sipko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225815084"/>
      </p:ext>
    </p:extLst>
  </p:cSld>
  <p:clrMapOvr>
    <a:masterClrMapping/>
  </p:clrMapOvr>
  <p:transition spd="med"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452713077"/>
      </p:ext>
    </p:extLst>
  </p:cSld>
  <p:clrMapOvr>
    <a:masterClrMapping/>
  </p:clrMapOvr>
  <p:transition spd="med"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038826922"/>
      </p:ext>
    </p:extLst>
  </p:cSld>
  <p:clrMapOvr>
    <a:masterClrMapping/>
  </p:clrMapOvr>
  <p:transition spd="med"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299514170"/>
      </p:ext>
    </p:extLst>
  </p:cSld>
  <p:clrMapOvr>
    <a:masterClrMapping/>
  </p:clrMapOvr>
  <p:transition spd="med"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49498979"/>
      </p:ext>
    </p:extLst>
  </p:cSld>
  <p:clrMapOvr>
    <a:masterClrMapping/>
  </p:clrMapOvr>
  <p:transition spd="med"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893749615"/>
      </p:ext>
    </p:extLst>
  </p:cSld>
  <p:clrMapOvr>
    <a:masterClrMapping/>
  </p:clrMapOvr>
  <p:transition spd="med"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987987381"/>
      </p:ext>
    </p:extLst>
  </p:cSld>
  <p:clrMapOvr>
    <a:masterClrMapping/>
  </p:clrMapOvr>
  <p:transition spd="med"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223627088"/>
      </p:ext>
    </p:extLst>
  </p:cSld>
  <p:clrMapOvr>
    <a:masterClrMapping/>
  </p:clrMapOvr>
  <p:transition spd="med"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360580058"/>
      </p:ext>
    </p:extLst>
  </p:cSld>
  <p:clrMapOvr>
    <a:masterClrMapping/>
  </p:clrMapOvr>
  <p:transition spd="med"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40775878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70676581"/>
      </p:ext>
    </p:extLst>
  </p:cSld>
  <p:clrMapOvr>
    <a:masterClrMapping/>
  </p:clrMapOvr>
  <p:transition spd="med"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820391919"/>
      </p:ext>
    </p:extLst>
  </p:cSld>
  <p:clrMapOvr>
    <a:masterClrMapping/>
  </p:clrMapOvr>
  <p:transition spd="med"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654828529"/>
      </p:ext>
    </p:extLst>
  </p:cSld>
  <p:clrMapOvr>
    <a:masterClrMapping/>
  </p:clrMapOvr>
  <p:transition spd="med"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002640331"/>
      </p:ext>
    </p:extLst>
  </p:cSld>
  <p:clrMapOvr>
    <a:masterClrMapping/>
  </p:clrMapOvr>
  <p:transition spd="med"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756371885"/>
      </p:ext>
    </p:extLst>
  </p:cSld>
  <p:clrMapOvr>
    <a:masterClrMapping/>
  </p:clrMapOvr>
  <p:transition spd="med"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8556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060575"/>
            <a:ext cx="4038600" cy="4321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2060575"/>
            <a:ext cx="4038600" cy="2084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9313" y="4297363"/>
            <a:ext cx="4038600" cy="2084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26. 1. 2010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Republiková únia zamestnávateľov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073762D-6DCA-4C69-AE83-A94090463C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368201"/>
      </p:ext>
    </p:extLst>
  </p:cSld>
  <p:clrMapOvr>
    <a:masterClrMapping/>
  </p:clrMapOvr>
  <p:transition spd="med">
    <p:fad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sk-SK" smtClean="0"/>
              <a:t>Click to edit Master title style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173816284"/>
      </p:ext>
    </p:extLst>
  </p:cSld>
  <p:clrMapOvr>
    <a:masterClrMapping/>
  </p:clrMapOvr>
  <p:transition spd="med"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Models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Juraj Sipko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325630807"/>
      </p:ext>
    </p:extLst>
  </p:cSld>
  <p:clrMapOvr>
    <a:masterClrMapping/>
  </p:clrMapOvr>
  <p:transition spd="med">
    <p:fad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480243159"/>
      </p:ext>
    </p:extLst>
  </p:cSld>
  <p:clrMapOvr>
    <a:masterClrMapping/>
  </p:clrMapOvr>
  <p:transition spd="med">
    <p:fad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845323352"/>
      </p:ext>
    </p:extLst>
  </p:cSld>
  <p:clrMapOvr>
    <a:masterClrMapping/>
  </p:clrMapOvr>
  <p:transition spd="med">
    <p:fad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234554211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212496477"/>
      </p:ext>
    </p:extLst>
  </p:cSld>
  <p:clrMapOvr>
    <a:masterClrMapping/>
  </p:clrMapOvr>
  <p:transition spd="med"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399916942"/>
      </p:ext>
    </p:extLst>
  </p:cSld>
  <p:clrMapOvr>
    <a:masterClrMapping/>
  </p:clrMapOvr>
  <p:transition spd="med"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201166889"/>
      </p:ext>
    </p:extLst>
  </p:cSld>
  <p:clrMapOvr>
    <a:masterClrMapping/>
  </p:clrMapOvr>
  <p:transition spd="med"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669719826"/>
      </p:ext>
    </p:extLst>
  </p:cSld>
  <p:clrMapOvr>
    <a:masterClrMapping/>
  </p:clrMapOvr>
  <p:transition spd="med"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747485765"/>
      </p:ext>
    </p:extLst>
  </p:cSld>
  <p:clrMapOvr>
    <a:masterClrMapping/>
  </p:clrMapOvr>
  <p:transition spd="med">
    <p:fad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726925230"/>
      </p:ext>
    </p:extLst>
  </p:cSld>
  <p:clrMapOvr>
    <a:masterClrMapping/>
  </p:clrMapOvr>
  <p:transition spd="med">
    <p:fad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461457290"/>
      </p:ext>
    </p:extLst>
  </p:cSld>
  <p:clrMapOvr>
    <a:masterClrMapping/>
  </p:clrMapOvr>
  <p:transition spd="med">
    <p:fad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209805145"/>
      </p:ext>
    </p:extLst>
  </p:cSld>
  <p:clrMapOvr>
    <a:masterClrMapping/>
  </p:clrMapOvr>
  <p:transition spd="med">
    <p:fad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949812154"/>
      </p:ext>
    </p:extLst>
  </p:cSld>
  <p:clrMapOvr>
    <a:masterClrMapping/>
  </p:clrMapOvr>
  <p:transition spd="med">
    <p:fad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737508109"/>
      </p:ext>
    </p:extLst>
  </p:cSld>
  <p:clrMapOvr>
    <a:masterClrMapping/>
  </p:clrMapOvr>
  <p:transition spd="med">
    <p:fad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389751146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589173463"/>
      </p:ext>
    </p:extLst>
  </p:cSld>
  <p:clrMapOvr>
    <a:masterClrMapping/>
  </p:clrMapOvr>
  <p:transition spd="med">
    <p:fad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8556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060575"/>
            <a:ext cx="4038600" cy="4321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2060575"/>
            <a:ext cx="4038600" cy="2084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9313" y="4297363"/>
            <a:ext cx="4038600" cy="2084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sk-SK"/>
              <a:t>26. 1. 2010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Republiková únia zamestnávateľov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6E821D-514E-40D7-83EA-DE9F2EAC4D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540618"/>
      </p:ext>
    </p:extLst>
  </p:cSld>
  <p:clrMapOvr>
    <a:masterClrMapping/>
  </p:clrMapOvr>
  <p:transition spd="med">
    <p:fad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D213-D73F-4E24-B8D3-A98BC83D651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14. 10. 2023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69E7-0AA4-4FAC-8632-B232ECFF3740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707123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D213-D73F-4E24-B8D3-A98BC83D651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14. 10. 2023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69E7-0AA4-4FAC-8632-B232ECFF3740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8607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D213-D73F-4E24-B8D3-A98BC83D651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14. 10. 2023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69E7-0AA4-4FAC-8632-B232ECFF3740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03316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D213-D73F-4E24-B8D3-A98BC83D651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14. 10. 2023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69E7-0AA4-4FAC-8632-B232ECFF3740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629364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D213-D73F-4E24-B8D3-A98BC83D651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14. 10. 2023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69E7-0AA4-4FAC-8632-B232ECFF3740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08979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D213-D73F-4E24-B8D3-A98BC83D651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14. 10. 2023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69E7-0AA4-4FAC-8632-B232ECFF3740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6011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D213-D73F-4E24-B8D3-A98BC83D651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14. 10. 2023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69E7-0AA4-4FAC-8632-B232ECFF3740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5674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D213-D73F-4E24-B8D3-A98BC83D651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14. 10. 2023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69E7-0AA4-4FAC-8632-B232ECFF3740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2222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D213-D73F-4E24-B8D3-A98BC83D651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14. 10. 2023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69E7-0AA4-4FAC-8632-B232ECFF3740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8024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857950638"/>
      </p:ext>
    </p:extLst>
  </p:cSld>
  <p:clrMapOvr>
    <a:masterClrMapping/>
  </p:clrMapOvr>
  <p:transition spd="med">
    <p:fade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D213-D73F-4E24-B8D3-A98BC83D651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14. 10. 2023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69E7-0AA4-4FAC-8632-B232ECFF3740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13215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D213-D73F-4E24-B8D3-A98BC83D651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14. 10. 2023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69E7-0AA4-4FAC-8632-B232ECFF3740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45283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mtClean="0"/>
            </a:lvl1pPr>
          </a:lstStyle>
          <a:p>
            <a:r>
              <a:rPr lang="sk-SK" smtClean="0"/>
              <a:t>Click to edit Master title style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589044119"/>
      </p:ext>
    </p:extLst>
  </p:cSld>
  <p:clrMapOvr>
    <a:masterClrMapping/>
  </p:clrMapOvr>
  <p:transition spd="med">
    <p:fad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Models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Juraj Sipko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700985176"/>
      </p:ext>
    </p:extLst>
  </p:cSld>
  <p:clrMapOvr>
    <a:masterClrMapping/>
  </p:clrMapOvr>
  <p:transition spd="med">
    <p:fad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790939211"/>
      </p:ext>
    </p:extLst>
  </p:cSld>
  <p:clrMapOvr>
    <a:masterClrMapping/>
  </p:clrMapOvr>
  <p:transition spd="med">
    <p:fad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4133954246"/>
      </p:ext>
    </p:extLst>
  </p:cSld>
  <p:clrMapOvr>
    <a:masterClrMapping/>
  </p:clrMapOvr>
  <p:transition spd="med">
    <p:fad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084168157"/>
      </p:ext>
    </p:extLst>
  </p:cSld>
  <p:clrMapOvr>
    <a:masterClrMapping/>
  </p:clrMapOvr>
  <p:transition spd="med">
    <p:fad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843172073"/>
      </p:ext>
    </p:extLst>
  </p:cSld>
  <p:clrMapOvr>
    <a:masterClrMapping/>
  </p:clrMapOvr>
  <p:transition spd="med">
    <p:fad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607889854"/>
      </p:ext>
    </p:extLst>
  </p:cSld>
  <p:clrMapOvr>
    <a:masterClrMapping/>
  </p:clrMapOvr>
  <p:transition spd="med">
    <p:fad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73312186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452188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718733307"/>
      </p:ext>
    </p:extLst>
  </p:cSld>
  <p:clrMapOvr>
    <a:masterClrMapping/>
  </p:clrMapOvr>
  <p:transition spd="med">
    <p:fade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62305164"/>
      </p:ext>
    </p:extLst>
  </p:cSld>
  <p:clrMapOvr>
    <a:masterClrMapping/>
  </p:clrMapOvr>
  <p:transition spd="med">
    <p:fad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699153107"/>
      </p:ext>
    </p:extLst>
  </p:cSld>
  <p:clrMapOvr>
    <a:masterClrMapping/>
  </p:clrMapOvr>
  <p:transition spd="med">
    <p:fad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934307929"/>
      </p:ext>
    </p:extLst>
  </p:cSld>
  <p:clrMapOvr>
    <a:masterClrMapping/>
  </p:clrMapOvr>
  <p:transition spd="med">
    <p:fad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4277022555"/>
      </p:ext>
    </p:extLst>
  </p:cSld>
  <p:clrMapOvr>
    <a:masterClrMapping/>
  </p:clrMapOvr>
  <p:transition spd="med">
    <p:fade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897621618"/>
      </p:ext>
    </p:extLst>
  </p:cSld>
  <p:clrMapOvr>
    <a:masterClrMapping/>
  </p:clrMapOvr>
  <p:transition spd="med">
    <p:fade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312367555"/>
      </p:ext>
    </p:extLst>
  </p:cSld>
  <p:clrMapOvr>
    <a:masterClrMapping/>
  </p:clrMapOvr>
  <p:transition spd="med">
    <p:fad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86063864"/>
      </p:ext>
    </p:extLst>
  </p:cSld>
  <p:clrMapOvr>
    <a:masterClrMapping/>
  </p:clrMapOvr>
  <p:transition spd="med">
    <p:fad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8556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060575"/>
            <a:ext cx="4038600" cy="4321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2060575"/>
            <a:ext cx="4038600" cy="2084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9313" y="4297363"/>
            <a:ext cx="4038600" cy="2084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26. 1. 2010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Republiková únia zamestnávateľov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33F888-BFD3-4C54-92CF-920E58E1AD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406408"/>
      </p:ext>
    </p:extLst>
  </p:cSld>
  <p:clrMapOvr>
    <a:masterClrMapping/>
  </p:clrMapOvr>
  <p:transition spd="med">
    <p:fad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mtClean="0"/>
            </a:lvl1pPr>
          </a:lstStyle>
          <a:p>
            <a:r>
              <a:rPr lang="sk-SK" smtClean="0"/>
              <a:t>Click to edit Master title style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495285492"/>
      </p:ext>
    </p:extLst>
  </p:cSld>
  <p:clrMapOvr>
    <a:masterClrMapping/>
  </p:clrMapOvr>
  <p:transition spd="med">
    <p:fad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Models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Juraj Sipko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460736192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4189174663"/>
      </p:ext>
    </p:extLst>
  </p:cSld>
  <p:clrMapOvr>
    <a:masterClrMapping/>
  </p:clrMapOvr>
  <p:transition spd="med">
    <p:fade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98298252"/>
      </p:ext>
    </p:extLst>
  </p:cSld>
  <p:clrMapOvr>
    <a:masterClrMapping/>
  </p:clrMapOvr>
  <p:transition spd="med">
    <p:fad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233329631"/>
      </p:ext>
    </p:extLst>
  </p:cSld>
  <p:clrMapOvr>
    <a:masterClrMapping/>
  </p:clrMapOvr>
  <p:transition spd="med">
    <p:fad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573563641"/>
      </p:ext>
    </p:extLst>
  </p:cSld>
  <p:clrMapOvr>
    <a:masterClrMapping/>
  </p:clrMapOvr>
  <p:transition spd="med">
    <p:fad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356560110"/>
      </p:ext>
    </p:extLst>
  </p:cSld>
  <p:clrMapOvr>
    <a:masterClrMapping/>
  </p:clrMapOvr>
  <p:transition spd="med">
    <p:fad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849800446"/>
      </p:ext>
    </p:extLst>
  </p:cSld>
  <p:clrMapOvr>
    <a:masterClrMapping/>
  </p:clrMapOvr>
  <p:transition spd="med">
    <p:fad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534439062"/>
      </p:ext>
    </p:extLst>
  </p:cSld>
  <p:clrMapOvr>
    <a:masterClrMapping/>
  </p:clrMapOvr>
  <p:transition spd="med">
    <p:fad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330188963"/>
      </p:ext>
    </p:extLst>
  </p:cSld>
  <p:clrMapOvr>
    <a:masterClrMapping/>
  </p:clrMapOvr>
  <p:transition spd="med">
    <p:fad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216671309"/>
      </p:ext>
    </p:extLst>
  </p:cSld>
  <p:clrMapOvr>
    <a:masterClrMapping/>
  </p:clrMapOvr>
  <p:transition spd="med">
    <p:fad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4020090127"/>
      </p:ext>
    </p:extLst>
  </p:cSld>
  <p:clrMapOvr>
    <a:masterClrMapping/>
  </p:clrMapOvr>
  <p:transition spd="med">
    <p:fad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754637416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8556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060575"/>
            <a:ext cx="4038600" cy="4321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2060575"/>
            <a:ext cx="4038600" cy="2084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9313" y="4297363"/>
            <a:ext cx="4038600" cy="2084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26. 1. 2010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Republiková únia zamestnávateľov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46557AB-2E80-4977-AC1C-D8812C7FD3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4249620"/>
      </p:ext>
    </p:extLst>
  </p:cSld>
  <p:clrMapOvr>
    <a:masterClrMapping/>
  </p:clrMapOvr>
  <p:transition spd="med">
    <p:fade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840474158"/>
      </p:ext>
    </p:extLst>
  </p:cSld>
  <p:clrMapOvr>
    <a:masterClrMapping/>
  </p:clrMapOvr>
  <p:transition spd="med">
    <p:fad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55769185"/>
      </p:ext>
    </p:extLst>
  </p:cSld>
  <p:clrMapOvr>
    <a:masterClrMapping/>
  </p:clrMapOvr>
  <p:transition spd="med">
    <p:fad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255754570"/>
      </p:ext>
    </p:extLst>
  </p:cSld>
  <p:clrMapOvr>
    <a:masterClrMapping/>
  </p:clrMapOvr>
  <p:transition spd="med">
    <p:fad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8556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060575"/>
            <a:ext cx="4038600" cy="4321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2060575"/>
            <a:ext cx="4038600" cy="2084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9313" y="4297363"/>
            <a:ext cx="4038600" cy="2084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26. 1. 2010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Republiková únia zamestnávateľov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79A43FC-E24D-4C7C-8C30-6705E46030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982395"/>
      </p:ext>
    </p:extLst>
  </p:cSld>
  <p:clrMapOvr>
    <a:masterClrMapping/>
  </p:clrMapOvr>
  <p:transition spd="med">
    <p:fad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sk-SK" smtClean="0"/>
              <a:t>Click to edit Master title style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697309072"/>
      </p:ext>
    </p:extLst>
  </p:cSld>
  <p:clrMapOvr>
    <a:masterClrMapping/>
  </p:clrMapOvr>
  <p:transition spd="med">
    <p:fad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Models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Juraj Sipko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248791863"/>
      </p:ext>
    </p:extLst>
  </p:cSld>
  <p:clrMapOvr>
    <a:masterClrMapping/>
  </p:clrMapOvr>
  <p:transition spd="med">
    <p:fad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141983616"/>
      </p:ext>
    </p:extLst>
  </p:cSld>
  <p:clrMapOvr>
    <a:masterClrMapping/>
  </p:clrMapOvr>
  <p:transition spd="med">
    <p:fad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783624482"/>
      </p:ext>
    </p:extLst>
  </p:cSld>
  <p:clrMapOvr>
    <a:masterClrMapping/>
  </p:clrMapOvr>
  <p:transition spd="med">
    <p:fad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352462812"/>
      </p:ext>
    </p:extLst>
  </p:cSld>
  <p:clrMapOvr>
    <a:masterClrMapping/>
  </p:clrMapOvr>
  <p:transition spd="med">
    <p:fad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082543374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sk-SK" smtClean="0"/>
              <a:t>Click to edit Master title style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549851217"/>
      </p:ext>
    </p:extLst>
  </p:cSld>
  <p:clrMapOvr>
    <a:masterClrMapping/>
  </p:clrMapOvr>
  <p:transition spd="med">
    <p:fade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971628978"/>
      </p:ext>
    </p:extLst>
  </p:cSld>
  <p:clrMapOvr>
    <a:masterClrMapping/>
  </p:clrMapOvr>
  <p:transition spd="med">
    <p:fad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291702513"/>
      </p:ext>
    </p:extLst>
  </p:cSld>
  <p:clrMapOvr>
    <a:masterClrMapping/>
  </p:clrMapOvr>
  <p:transition spd="med">
    <p:fad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097661441"/>
      </p:ext>
    </p:extLst>
  </p:cSld>
  <p:clrMapOvr>
    <a:masterClrMapping/>
  </p:clrMapOvr>
  <p:transition spd="med">
    <p:fad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416793664"/>
      </p:ext>
    </p:extLst>
  </p:cSld>
  <p:clrMapOvr>
    <a:masterClrMapping/>
  </p:clrMapOvr>
  <p:transition spd="med">
    <p:fad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264123755"/>
      </p:ext>
    </p:extLst>
  </p:cSld>
  <p:clrMapOvr>
    <a:masterClrMapping/>
  </p:clrMapOvr>
  <p:transition spd="med">
    <p:fad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060651928"/>
      </p:ext>
    </p:extLst>
  </p:cSld>
  <p:clrMapOvr>
    <a:masterClrMapping/>
  </p:clrMapOvr>
  <p:transition spd="med">
    <p:fad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818765330"/>
      </p:ext>
    </p:extLst>
  </p:cSld>
  <p:clrMapOvr>
    <a:masterClrMapping/>
  </p:clrMapOvr>
  <p:transition spd="med">
    <p:fad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904612137"/>
      </p:ext>
    </p:extLst>
  </p:cSld>
  <p:clrMapOvr>
    <a:masterClrMapping/>
  </p:clrMapOvr>
  <p:transition spd="med">
    <p:fad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463786991"/>
      </p:ext>
    </p:extLst>
  </p:cSld>
  <p:clrMapOvr>
    <a:masterClrMapping/>
  </p:clrMapOvr>
  <p:transition spd="med">
    <p:fad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8556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060575"/>
            <a:ext cx="4038600" cy="4321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2060575"/>
            <a:ext cx="4038600" cy="2084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9313" y="4297363"/>
            <a:ext cx="4038600" cy="2084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26. 1. 2010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Republiková únia zamestnávateľov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CB0E906-F603-4703-BED6-32E78F4628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259524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Models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Juraj Sipko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913609018"/>
      </p:ext>
    </p:extLst>
  </p:cSld>
  <p:clrMapOvr>
    <a:masterClrMapping/>
  </p:clrMapOvr>
  <p:transition spd="med">
    <p:fad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sk-SK" smtClean="0"/>
              <a:t>Click to edit Master title style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sk-SK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70971612"/>
      </p:ext>
    </p:extLst>
  </p:cSld>
  <p:clrMapOvr>
    <a:masterClrMapping/>
  </p:clrMapOvr>
  <p:transition spd="med">
    <p:fad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Models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Juraj Sipko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508296521"/>
      </p:ext>
    </p:extLst>
  </p:cSld>
  <p:clrMapOvr>
    <a:masterClrMapping/>
  </p:clrMapOvr>
  <p:transition spd="med">
    <p:fad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606434502"/>
      </p:ext>
    </p:extLst>
  </p:cSld>
  <p:clrMapOvr>
    <a:masterClrMapping/>
  </p:clrMapOvr>
  <p:transition spd="med">
    <p:fad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118776001"/>
      </p:ext>
    </p:extLst>
  </p:cSld>
  <p:clrMapOvr>
    <a:masterClrMapping/>
  </p:clrMapOvr>
  <p:transition spd="med">
    <p:fad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667125691"/>
      </p:ext>
    </p:extLst>
  </p:cSld>
  <p:clrMapOvr>
    <a:masterClrMapping/>
  </p:clrMapOvr>
  <p:transition spd="med">
    <p:fad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390365670"/>
      </p:ext>
    </p:extLst>
  </p:cSld>
  <p:clrMapOvr>
    <a:masterClrMapping/>
  </p:clrMapOvr>
  <p:transition spd="med">
    <p:fad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578430550"/>
      </p:ext>
    </p:extLst>
  </p:cSld>
  <p:clrMapOvr>
    <a:masterClrMapping/>
  </p:clrMapOvr>
  <p:transition spd="med">
    <p:fade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796535362"/>
      </p:ext>
    </p:extLst>
  </p:cSld>
  <p:clrMapOvr>
    <a:masterClrMapping/>
  </p:clrMapOvr>
  <p:transition spd="med">
    <p:fade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827434"/>
      </p:ext>
    </p:extLst>
  </p:cSld>
  <p:clrMapOvr>
    <a:masterClrMapping/>
  </p:clrMapOvr>
  <p:transition spd="med">
    <p:fade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56051971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711163648"/>
      </p:ext>
    </p:extLst>
  </p:cSld>
  <p:clrMapOvr>
    <a:masterClrMapping/>
  </p:clrMapOvr>
  <p:transition spd="med">
    <p:fade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85702217"/>
      </p:ext>
    </p:extLst>
  </p:cSld>
  <p:clrMapOvr>
    <a:masterClrMapping/>
  </p:clrMapOvr>
  <p:transition spd="med">
    <p:fade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665274959"/>
      </p:ext>
    </p:extLst>
  </p:cSld>
  <p:clrMapOvr>
    <a:masterClrMapping/>
  </p:clrMapOvr>
  <p:transition spd="med">
    <p:fade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184617257"/>
      </p:ext>
    </p:extLst>
  </p:cSld>
  <p:clrMapOvr>
    <a:masterClrMapping/>
  </p:clrMapOvr>
  <p:transition spd="med">
    <p:fade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872721918"/>
      </p:ext>
    </p:extLst>
  </p:cSld>
  <p:clrMapOvr>
    <a:masterClrMapping/>
  </p:clrMapOvr>
  <p:transition spd="med">
    <p:fade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932210593"/>
      </p:ext>
    </p:extLst>
  </p:cSld>
  <p:clrMapOvr>
    <a:masterClrMapping/>
  </p:clrMapOvr>
  <p:transition spd="med">
    <p:fade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8556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060575"/>
            <a:ext cx="4038600" cy="4321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2060575"/>
            <a:ext cx="4038600" cy="2084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9313" y="4297363"/>
            <a:ext cx="4038600" cy="2084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26. 1. 2010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Republiková únia zamestnávateľov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FBFDE0-A6A5-438C-9E81-9A1F1F135357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181871603"/>
      </p:ext>
    </p:extLst>
  </p:cSld>
  <p:clrMapOvr>
    <a:masterClrMapping/>
  </p:clrMapOvr>
  <p:transition spd="med">
    <p:fade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sk-SK" smtClean="0"/>
              <a:t>Click to edit Master title style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62136327"/>
      </p:ext>
    </p:extLst>
  </p:cSld>
  <p:clrMapOvr>
    <a:masterClrMapping/>
  </p:clrMapOvr>
  <p:transition spd="med">
    <p:fade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Models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Juraj Sipko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938457048"/>
      </p:ext>
    </p:extLst>
  </p:cSld>
  <p:clrMapOvr>
    <a:masterClrMapping/>
  </p:clrMapOvr>
  <p:transition spd="med">
    <p:fade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176041832"/>
      </p:ext>
    </p:extLst>
  </p:cSld>
  <p:clrMapOvr>
    <a:masterClrMapping/>
  </p:clrMapOvr>
  <p:transition spd="med">
    <p:fade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455732806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571091932"/>
      </p:ext>
    </p:extLst>
  </p:cSld>
  <p:clrMapOvr>
    <a:masterClrMapping/>
  </p:clrMapOvr>
  <p:transition spd="med">
    <p:fade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722485381"/>
      </p:ext>
    </p:extLst>
  </p:cSld>
  <p:clrMapOvr>
    <a:masterClrMapping/>
  </p:clrMapOvr>
  <p:transition spd="med">
    <p:fade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770099214"/>
      </p:ext>
    </p:extLst>
  </p:cSld>
  <p:clrMapOvr>
    <a:masterClrMapping/>
  </p:clrMapOvr>
  <p:transition spd="med">
    <p:fade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170376589"/>
      </p:ext>
    </p:extLst>
  </p:cSld>
  <p:clrMapOvr>
    <a:masterClrMapping/>
  </p:clrMapOvr>
  <p:transition spd="med">
    <p:fade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061303492"/>
      </p:ext>
    </p:extLst>
  </p:cSld>
  <p:clrMapOvr>
    <a:masterClrMapping/>
  </p:clrMapOvr>
  <p:transition spd="med">
    <p:fade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505655598"/>
      </p:ext>
    </p:extLst>
  </p:cSld>
  <p:clrMapOvr>
    <a:masterClrMapping/>
  </p:clrMapOvr>
  <p:transition spd="med">
    <p:fade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492251550"/>
      </p:ext>
    </p:extLst>
  </p:cSld>
  <p:clrMapOvr>
    <a:masterClrMapping/>
  </p:clrMapOvr>
  <p:transition spd="med">
    <p:fade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347332954"/>
      </p:ext>
    </p:extLst>
  </p:cSld>
  <p:clrMapOvr>
    <a:masterClrMapping/>
  </p:clrMapOvr>
  <p:transition spd="med">
    <p:fade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730575033"/>
      </p:ext>
    </p:extLst>
  </p:cSld>
  <p:clrMapOvr>
    <a:masterClrMapping/>
  </p:clrMapOvr>
  <p:transition spd="med">
    <p:fade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909692432"/>
      </p:ext>
    </p:extLst>
  </p:cSld>
  <p:clrMapOvr>
    <a:masterClrMapping/>
  </p:clrMapOvr>
  <p:transition spd="med">
    <p:fade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494796433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094348064"/>
      </p:ext>
    </p:extLst>
  </p:cSld>
  <p:clrMapOvr>
    <a:masterClrMapping/>
  </p:clrMapOvr>
  <p:transition spd="med">
    <p:fade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97251095"/>
      </p:ext>
    </p:extLst>
  </p:cSld>
  <p:clrMapOvr>
    <a:masterClrMapping/>
  </p:clrMapOvr>
  <p:transition spd="med">
    <p:fade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8556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060575"/>
            <a:ext cx="4038600" cy="4321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2060575"/>
            <a:ext cx="4038600" cy="2084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9313" y="4297363"/>
            <a:ext cx="4038600" cy="2084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26. 1. 2010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Republiková únia zamestnávateľov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fld id="{F5A713BB-B8F4-4093-8492-F327300EC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252988"/>
      </p:ext>
    </p:extLst>
  </p:cSld>
  <p:clrMapOvr>
    <a:masterClrMapping/>
  </p:clrMapOvr>
  <p:transition spd="med">
    <p:fade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4B3007DC-4A81-4606-AC7F-665EA9807824}" type="datetimeFigureOut">
              <a:rPr lang="sk-SK"/>
              <a:pPr>
                <a:defRPr/>
              </a:pPr>
              <a:t>14. 10. 2023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</a:defRPr>
            </a:lvl1pPr>
          </a:lstStyle>
          <a:p>
            <a:fld id="{EFA332BA-2FFC-42A8-8FD6-C72884C976EB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540336871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7895C319-F699-4010-87D9-499A0CDE3CA7}" type="datetimeFigureOut">
              <a:rPr lang="sk-SK"/>
              <a:pPr>
                <a:defRPr/>
              </a:pPr>
              <a:t>14. 10. 2023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</a:defRPr>
            </a:lvl1pPr>
          </a:lstStyle>
          <a:p>
            <a:fld id="{C12FB1DF-7A91-44BC-8C0A-160B45DE14F4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737048586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3773F94C-7337-4387-AF0C-F763442E4D65}" type="datetimeFigureOut">
              <a:rPr lang="sk-SK"/>
              <a:pPr>
                <a:defRPr/>
              </a:pPr>
              <a:t>14. 10. 2023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</a:defRPr>
            </a:lvl1pPr>
          </a:lstStyle>
          <a:p>
            <a:fld id="{FBE92935-7514-4E84-995C-DA20A729EBE6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86873469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119599E-16A2-4F9C-9C88-E2BF7E52308A}" type="datetimeFigureOut">
              <a:rPr lang="sk-SK"/>
              <a:pPr>
                <a:defRPr/>
              </a:pPr>
              <a:t>14. 10. 2023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</a:defRPr>
            </a:lvl1pPr>
          </a:lstStyle>
          <a:p>
            <a:fld id="{AC9F9485-F1DB-49BE-A2DB-E8BBC7260B61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314464865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2309E39-675D-4BA0-997B-5DD69BECBF0A}" type="datetimeFigureOut">
              <a:rPr lang="sk-SK"/>
              <a:pPr>
                <a:defRPr/>
              </a:pPr>
              <a:t>14. 10. 2023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</a:defRPr>
            </a:lvl1pPr>
          </a:lstStyle>
          <a:p>
            <a:fld id="{20DCF00D-1BCD-427B-815C-83FDCC7FB592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798769052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2A2D5196-9A5D-44E0-9822-5845CB4B9072}" type="datetimeFigureOut">
              <a:rPr lang="sk-SK"/>
              <a:pPr>
                <a:defRPr/>
              </a:pPr>
              <a:t>14. 10. 2023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</a:defRPr>
            </a:lvl1pPr>
          </a:lstStyle>
          <a:p>
            <a:fld id="{5E059833-5113-4292-B175-ED68CCA072DA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444238585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57877F29-56B0-4A13-AB9F-8B1E9B91234B}" type="datetimeFigureOut">
              <a:rPr lang="sk-SK"/>
              <a:pPr>
                <a:defRPr/>
              </a:pPr>
              <a:t>14. 10. 2023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</a:defRPr>
            </a:lvl1pPr>
          </a:lstStyle>
          <a:p>
            <a:fld id="{08649723-AADB-48EF-918B-963D65738E25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966913002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805ACD2-69A9-4E83-8186-BD488B6F91F9}" type="datetimeFigureOut">
              <a:rPr lang="sk-SK"/>
              <a:pPr>
                <a:defRPr/>
              </a:pPr>
              <a:t>14. 10. 2023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</a:defRPr>
            </a:lvl1pPr>
          </a:lstStyle>
          <a:p>
            <a:fld id="{DE639425-5A89-4B6A-AAEF-42F5C840C9F1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8352160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731184184"/>
      </p:ext>
    </p:extLst>
  </p:cSld>
  <p:clrMapOvr>
    <a:masterClrMapping/>
  </p:clrMapOvr>
  <p:transition spd="med">
    <p:fade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1E784E03-9710-4D26-85FC-F2D887A38BE2}" type="datetimeFigureOut">
              <a:rPr lang="sk-SK"/>
              <a:pPr>
                <a:defRPr/>
              </a:pPr>
              <a:t>14. 10. 2023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</a:defRPr>
            </a:lvl1pPr>
          </a:lstStyle>
          <a:p>
            <a:fld id="{4DE17EED-1307-4958-B0B1-20E40283D5A5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4107602307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7F9FC4D8-7214-42C3-9E0B-9D53A0EA91B9}" type="datetimeFigureOut">
              <a:rPr lang="sk-SK"/>
              <a:pPr>
                <a:defRPr/>
              </a:pPr>
              <a:t>14. 10. 2023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</a:defRPr>
            </a:lvl1pPr>
          </a:lstStyle>
          <a:p>
            <a:fld id="{91F1695C-E9F0-4CA2-AA2A-A94CF87FE534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517593936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129D8B10-8D07-4FF4-80D6-111EF1788223}" type="datetimeFigureOut">
              <a:rPr lang="sk-SK"/>
              <a:pPr>
                <a:defRPr/>
              </a:pPr>
              <a:t>14. 10. 2023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</a:defRPr>
            </a:lvl1pPr>
          </a:lstStyle>
          <a:p>
            <a:fld id="{78C225F0-A580-455A-AC57-230AAFC4F887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5586020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29025777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0628291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725084179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4074679905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044930503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133943180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204219971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51355644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573156527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159820791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8556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060575"/>
            <a:ext cx="4038600" cy="4321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2060575"/>
            <a:ext cx="4038600" cy="2084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9313" y="4297363"/>
            <a:ext cx="4038600" cy="2084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26. 1. 2010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Republiková únia zamestnávateľov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3B4DFD6-291E-44CB-B188-C732319722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570238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sk-SK" smtClean="0"/>
              <a:t>Click to edit Master title style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80568206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7082305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Models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Juraj Sipko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915587005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486558851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831574972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908477093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125515467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158839367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999049942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579375275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784083814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87140819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8307408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275174922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870065890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58522324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985628523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8556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060575"/>
            <a:ext cx="4038600" cy="4321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2060575"/>
            <a:ext cx="4038600" cy="2084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9313" y="4297363"/>
            <a:ext cx="4038600" cy="2084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26. 1. 2010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Republiková únia zamestnávateľov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E3B4126-9188-4E04-8877-4D8667D3F4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465754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sk-SK" smtClean="0"/>
              <a:t>Click to edit Master title style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886869835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Models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Juraj Sipko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485629767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64063940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703672208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64658783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3594057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44449756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778077867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998331293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371934790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455991574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932420767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408223436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960834051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663450652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61576686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6079223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8556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060575"/>
            <a:ext cx="4038600" cy="4321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2060575"/>
            <a:ext cx="4038600" cy="2084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9313" y="4297363"/>
            <a:ext cx="4038600" cy="2084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26. 1. 2010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Republiková únia zamestnávateľov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3B4DFD6-291E-44CB-B188-C732319722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857834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835033064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340247755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181239923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683703267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727049393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463258211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997124451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75374455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16315197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394397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4091256317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953658460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sk-SK" smtClean="0"/>
              <a:t>Click to edit Master title style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77635675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Models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Juraj Sipko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202000724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179729492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566520832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681405223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548442290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74573152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67133025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64.xml"/><Relationship Id="rId16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slideLayout" Target="../slideLayouts/slideLayout17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80.xml"/><Relationship Id="rId16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slideLayout" Target="../slideLayouts/slideLayout19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slideLayout" Target="../slideLayouts/slideLayout218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slideLayout" Target="../slideLayouts/slideLayout217.xml"/><Relationship Id="rId17" Type="http://schemas.openxmlformats.org/officeDocument/2006/relationships/theme" Target="../theme/theme15.xml"/><Relationship Id="rId2" Type="http://schemas.openxmlformats.org/officeDocument/2006/relationships/slideLayout" Target="../slideLayouts/slideLayout207.xml"/><Relationship Id="rId16" Type="http://schemas.openxmlformats.org/officeDocument/2006/relationships/slideLayout" Target="../slideLayouts/slideLayout221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Relationship Id="rId14" Type="http://schemas.openxmlformats.org/officeDocument/2006/relationships/slideLayout" Target="../slideLayouts/slideLayout21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slideLayout" Target="../slideLayouts/slideLayout233.xml"/><Relationship Id="rId17" Type="http://schemas.openxmlformats.org/officeDocument/2006/relationships/theme" Target="../theme/theme16.xml"/><Relationship Id="rId2" Type="http://schemas.openxmlformats.org/officeDocument/2006/relationships/slideLayout" Target="../slideLayouts/slideLayout223.xml"/><Relationship Id="rId16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slideLayout" Target="../slideLayouts/slideLayout23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40.xml"/><Relationship Id="rId7" Type="http://schemas.openxmlformats.org/officeDocument/2006/relationships/slideLayout" Target="../slideLayouts/slideLayout24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239.xml"/><Relationship Id="rId1" Type="http://schemas.openxmlformats.org/officeDocument/2006/relationships/slideLayout" Target="../slideLayouts/slideLayout238.xml"/><Relationship Id="rId6" Type="http://schemas.openxmlformats.org/officeDocument/2006/relationships/slideLayout" Target="../slideLayouts/slideLayout243.xml"/><Relationship Id="rId11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242.xml"/><Relationship Id="rId10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241.xml"/><Relationship Id="rId9" Type="http://schemas.openxmlformats.org/officeDocument/2006/relationships/slideLayout" Target="../slideLayouts/slideLayout24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6.xml"/><Relationship Id="rId13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55.xml"/><Relationship Id="rId12" Type="http://schemas.openxmlformats.org/officeDocument/2006/relationships/slideLayout" Target="../slideLayouts/slideLayout260.xml"/><Relationship Id="rId17" Type="http://schemas.openxmlformats.org/officeDocument/2006/relationships/theme" Target="../theme/theme18.xml"/><Relationship Id="rId2" Type="http://schemas.openxmlformats.org/officeDocument/2006/relationships/slideLayout" Target="../slideLayouts/slideLayout250.xml"/><Relationship Id="rId16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4.xml"/><Relationship Id="rId11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53.xml"/><Relationship Id="rId15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58.xml"/><Relationship Id="rId4" Type="http://schemas.openxmlformats.org/officeDocument/2006/relationships/slideLayout" Target="../slideLayouts/slideLayout252.xml"/><Relationship Id="rId9" Type="http://schemas.openxmlformats.org/officeDocument/2006/relationships/slideLayout" Target="../slideLayouts/slideLayout257.xml"/><Relationship Id="rId14" Type="http://schemas.openxmlformats.org/officeDocument/2006/relationships/slideLayout" Target="../slideLayouts/slideLayout26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17" Type="http://schemas.openxmlformats.org/officeDocument/2006/relationships/theme" Target="../theme/theme19.xml"/><Relationship Id="rId2" Type="http://schemas.openxmlformats.org/officeDocument/2006/relationships/slideLayout" Target="../slideLayouts/slideLayout266.xml"/><Relationship Id="rId16" Type="http://schemas.openxmlformats.org/officeDocument/2006/relationships/slideLayout" Target="../slideLayouts/slideLayout280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5" Type="http://schemas.openxmlformats.org/officeDocument/2006/relationships/slideLayout" Target="../slideLayouts/slideLayout27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slideLayout" Target="../slideLayouts/slideLayout27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8.xml"/><Relationship Id="rId3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7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82.xml"/><Relationship Id="rId1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6.xml"/><Relationship Id="rId11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9.xml"/><Relationship Id="rId13" Type="http://schemas.openxmlformats.org/officeDocument/2006/relationships/slideLayout" Target="../slideLayouts/slideLayout304.xml"/><Relationship Id="rId3" Type="http://schemas.openxmlformats.org/officeDocument/2006/relationships/slideLayout" Target="../slideLayouts/slideLayout294.xml"/><Relationship Id="rId7" Type="http://schemas.openxmlformats.org/officeDocument/2006/relationships/slideLayout" Target="../slideLayouts/slideLayout298.xml"/><Relationship Id="rId12" Type="http://schemas.openxmlformats.org/officeDocument/2006/relationships/slideLayout" Target="../slideLayouts/slideLayout303.xml"/><Relationship Id="rId17" Type="http://schemas.openxmlformats.org/officeDocument/2006/relationships/theme" Target="../theme/theme21.xml"/><Relationship Id="rId2" Type="http://schemas.openxmlformats.org/officeDocument/2006/relationships/slideLayout" Target="../slideLayouts/slideLayout293.xml"/><Relationship Id="rId16" Type="http://schemas.openxmlformats.org/officeDocument/2006/relationships/slideLayout" Target="../slideLayouts/slideLayout307.xml"/><Relationship Id="rId1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7.xml"/><Relationship Id="rId11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296.xml"/><Relationship Id="rId15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300.xml"/><Relationship Id="rId14" Type="http://schemas.openxmlformats.org/officeDocument/2006/relationships/slideLayout" Target="../slideLayouts/slideLayout305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5.xml"/><Relationship Id="rId13" Type="http://schemas.openxmlformats.org/officeDocument/2006/relationships/slideLayout" Target="../slideLayouts/slideLayout320.xml"/><Relationship Id="rId3" Type="http://schemas.openxmlformats.org/officeDocument/2006/relationships/slideLayout" Target="../slideLayouts/slideLayout310.xml"/><Relationship Id="rId7" Type="http://schemas.openxmlformats.org/officeDocument/2006/relationships/slideLayout" Target="../slideLayouts/slideLayout314.xml"/><Relationship Id="rId12" Type="http://schemas.openxmlformats.org/officeDocument/2006/relationships/slideLayout" Target="../slideLayouts/slideLayout319.xml"/><Relationship Id="rId17" Type="http://schemas.openxmlformats.org/officeDocument/2006/relationships/theme" Target="../theme/theme22.xml"/><Relationship Id="rId2" Type="http://schemas.openxmlformats.org/officeDocument/2006/relationships/slideLayout" Target="../slideLayouts/slideLayout309.xml"/><Relationship Id="rId16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308.xml"/><Relationship Id="rId6" Type="http://schemas.openxmlformats.org/officeDocument/2006/relationships/slideLayout" Target="../slideLayouts/slideLayout313.xml"/><Relationship Id="rId11" Type="http://schemas.openxmlformats.org/officeDocument/2006/relationships/slideLayout" Target="../slideLayouts/slideLayout318.xml"/><Relationship Id="rId5" Type="http://schemas.openxmlformats.org/officeDocument/2006/relationships/slideLayout" Target="../slideLayouts/slideLayout312.xml"/><Relationship Id="rId15" Type="http://schemas.openxmlformats.org/officeDocument/2006/relationships/slideLayout" Target="../slideLayouts/slideLayout322.xml"/><Relationship Id="rId10" Type="http://schemas.openxmlformats.org/officeDocument/2006/relationships/slideLayout" Target="../slideLayouts/slideLayout317.xml"/><Relationship Id="rId4" Type="http://schemas.openxmlformats.org/officeDocument/2006/relationships/slideLayout" Target="../slideLayouts/slideLayout311.xml"/><Relationship Id="rId9" Type="http://schemas.openxmlformats.org/officeDocument/2006/relationships/slideLayout" Target="../slideLayouts/slideLayout316.xml"/><Relationship Id="rId14" Type="http://schemas.openxmlformats.org/officeDocument/2006/relationships/slideLayout" Target="../slideLayouts/slideLayout32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1.xml"/><Relationship Id="rId13" Type="http://schemas.openxmlformats.org/officeDocument/2006/relationships/slideLayout" Target="../slideLayouts/slideLayout336.xml"/><Relationship Id="rId3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30.xml"/><Relationship Id="rId12" Type="http://schemas.openxmlformats.org/officeDocument/2006/relationships/slideLayout" Target="../slideLayouts/slideLayout335.xml"/><Relationship Id="rId17" Type="http://schemas.openxmlformats.org/officeDocument/2006/relationships/theme" Target="../theme/theme23.xml"/><Relationship Id="rId2" Type="http://schemas.openxmlformats.org/officeDocument/2006/relationships/slideLayout" Target="../slideLayouts/slideLayout325.xml"/><Relationship Id="rId16" Type="http://schemas.openxmlformats.org/officeDocument/2006/relationships/slideLayout" Target="../slideLayouts/slideLayout339.xml"/><Relationship Id="rId1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9.xml"/><Relationship Id="rId11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28.xml"/><Relationship Id="rId15" Type="http://schemas.openxmlformats.org/officeDocument/2006/relationships/slideLayout" Target="../slideLayouts/slideLayout338.xml"/><Relationship Id="rId10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32.xml"/><Relationship Id="rId14" Type="http://schemas.openxmlformats.org/officeDocument/2006/relationships/slideLayout" Target="../slideLayouts/slideLayout337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7.xml"/><Relationship Id="rId13" Type="http://schemas.openxmlformats.org/officeDocument/2006/relationships/slideLayout" Target="../slideLayouts/slideLayout352.xml"/><Relationship Id="rId3" Type="http://schemas.openxmlformats.org/officeDocument/2006/relationships/slideLayout" Target="../slideLayouts/slideLayout342.xml"/><Relationship Id="rId7" Type="http://schemas.openxmlformats.org/officeDocument/2006/relationships/slideLayout" Target="../slideLayouts/slideLayout346.xml"/><Relationship Id="rId12" Type="http://schemas.openxmlformats.org/officeDocument/2006/relationships/slideLayout" Target="../slideLayouts/slideLayout351.xml"/><Relationship Id="rId17" Type="http://schemas.openxmlformats.org/officeDocument/2006/relationships/theme" Target="../theme/theme24.xml"/><Relationship Id="rId2" Type="http://schemas.openxmlformats.org/officeDocument/2006/relationships/slideLayout" Target="../slideLayouts/slideLayout341.xml"/><Relationship Id="rId16" Type="http://schemas.openxmlformats.org/officeDocument/2006/relationships/slideLayout" Target="../slideLayouts/slideLayout355.xml"/><Relationship Id="rId1" Type="http://schemas.openxmlformats.org/officeDocument/2006/relationships/slideLayout" Target="../slideLayouts/slideLayout340.xml"/><Relationship Id="rId6" Type="http://schemas.openxmlformats.org/officeDocument/2006/relationships/slideLayout" Target="../slideLayouts/slideLayout345.xml"/><Relationship Id="rId11" Type="http://schemas.openxmlformats.org/officeDocument/2006/relationships/slideLayout" Target="../slideLayouts/slideLayout350.xml"/><Relationship Id="rId5" Type="http://schemas.openxmlformats.org/officeDocument/2006/relationships/slideLayout" Target="../slideLayouts/slideLayout344.xml"/><Relationship Id="rId15" Type="http://schemas.openxmlformats.org/officeDocument/2006/relationships/slideLayout" Target="../slideLayouts/slideLayout354.xml"/><Relationship Id="rId10" Type="http://schemas.openxmlformats.org/officeDocument/2006/relationships/slideLayout" Target="../slideLayouts/slideLayout349.xml"/><Relationship Id="rId4" Type="http://schemas.openxmlformats.org/officeDocument/2006/relationships/slideLayout" Target="../slideLayouts/slideLayout343.xml"/><Relationship Id="rId9" Type="http://schemas.openxmlformats.org/officeDocument/2006/relationships/slideLayout" Target="../slideLayouts/slideLayout348.xml"/><Relationship Id="rId14" Type="http://schemas.openxmlformats.org/officeDocument/2006/relationships/slideLayout" Target="../slideLayouts/slideLayout353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3.xml"/><Relationship Id="rId13" Type="http://schemas.openxmlformats.org/officeDocument/2006/relationships/slideLayout" Target="../slideLayouts/slideLayout368.xml"/><Relationship Id="rId3" Type="http://schemas.openxmlformats.org/officeDocument/2006/relationships/slideLayout" Target="../slideLayouts/slideLayout358.xml"/><Relationship Id="rId7" Type="http://schemas.openxmlformats.org/officeDocument/2006/relationships/slideLayout" Target="../slideLayouts/slideLayout362.xml"/><Relationship Id="rId12" Type="http://schemas.openxmlformats.org/officeDocument/2006/relationships/slideLayout" Target="../slideLayouts/slideLayout367.xml"/><Relationship Id="rId17" Type="http://schemas.openxmlformats.org/officeDocument/2006/relationships/theme" Target="../theme/theme25.xml"/><Relationship Id="rId2" Type="http://schemas.openxmlformats.org/officeDocument/2006/relationships/slideLayout" Target="../slideLayouts/slideLayout357.xml"/><Relationship Id="rId16" Type="http://schemas.openxmlformats.org/officeDocument/2006/relationships/slideLayout" Target="../slideLayouts/slideLayout371.xml"/><Relationship Id="rId1" Type="http://schemas.openxmlformats.org/officeDocument/2006/relationships/slideLayout" Target="../slideLayouts/slideLayout356.xml"/><Relationship Id="rId6" Type="http://schemas.openxmlformats.org/officeDocument/2006/relationships/slideLayout" Target="../slideLayouts/slideLayout361.xml"/><Relationship Id="rId11" Type="http://schemas.openxmlformats.org/officeDocument/2006/relationships/slideLayout" Target="../slideLayouts/slideLayout366.xml"/><Relationship Id="rId5" Type="http://schemas.openxmlformats.org/officeDocument/2006/relationships/slideLayout" Target="../slideLayouts/slideLayout360.xml"/><Relationship Id="rId15" Type="http://schemas.openxmlformats.org/officeDocument/2006/relationships/slideLayout" Target="../slideLayouts/slideLayout370.xml"/><Relationship Id="rId10" Type="http://schemas.openxmlformats.org/officeDocument/2006/relationships/slideLayout" Target="../slideLayouts/slideLayout365.xml"/><Relationship Id="rId4" Type="http://schemas.openxmlformats.org/officeDocument/2006/relationships/slideLayout" Target="../slideLayouts/slideLayout359.xml"/><Relationship Id="rId9" Type="http://schemas.openxmlformats.org/officeDocument/2006/relationships/slideLayout" Target="../slideLayouts/slideLayout364.xml"/><Relationship Id="rId14" Type="http://schemas.openxmlformats.org/officeDocument/2006/relationships/slideLayout" Target="../slideLayouts/slideLayout369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9.xml"/><Relationship Id="rId3" Type="http://schemas.openxmlformats.org/officeDocument/2006/relationships/slideLayout" Target="../slideLayouts/slideLayout374.xml"/><Relationship Id="rId7" Type="http://schemas.openxmlformats.org/officeDocument/2006/relationships/slideLayout" Target="../slideLayouts/slideLayout378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373.xml"/><Relationship Id="rId1" Type="http://schemas.openxmlformats.org/officeDocument/2006/relationships/slideLayout" Target="../slideLayouts/slideLayout372.xml"/><Relationship Id="rId6" Type="http://schemas.openxmlformats.org/officeDocument/2006/relationships/slideLayout" Target="../slideLayouts/slideLayout377.xml"/><Relationship Id="rId11" Type="http://schemas.openxmlformats.org/officeDocument/2006/relationships/slideLayout" Target="../slideLayouts/slideLayout382.xml"/><Relationship Id="rId5" Type="http://schemas.openxmlformats.org/officeDocument/2006/relationships/slideLayout" Target="../slideLayouts/slideLayout376.xml"/><Relationship Id="rId10" Type="http://schemas.openxmlformats.org/officeDocument/2006/relationships/slideLayout" Target="../slideLayouts/slideLayout381.xml"/><Relationship Id="rId4" Type="http://schemas.openxmlformats.org/officeDocument/2006/relationships/slideLayout" Target="../slideLayouts/slideLayout375.xml"/><Relationship Id="rId9" Type="http://schemas.openxmlformats.org/officeDocument/2006/relationships/slideLayout" Target="../slideLayouts/slideLayout38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tx2"/>
            </a:gs>
            <a:gs pos="50000">
              <a:schemeClr val="accent2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49945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25007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  <p:sldLayoutId id="2147483962" r:id="rId13"/>
    <p:sldLayoutId id="2147483963" r:id="rId14"/>
    <p:sldLayoutId id="2147483964" r:id="rId15"/>
    <p:sldLayoutId id="2147483965" r:id="rId1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nadpisu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 smtClean="0"/>
              <a:t>Upravte štýly predlohy textu</a:t>
            </a:r>
            <a:endParaRPr lang="en-US" altLang="en-US" smtClean="0"/>
          </a:p>
        </p:txBody>
      </p:sp>
      <p:sp>
        <p:nvSpPr>
          <p:cNvPr id="2051" name="Zástupný symbol textu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 smtClean="0"/>
              <a:t>Upravte štýl predlohy textu.</a:t>
            </a:r>
          </a:p>
          <a:p>
            <a:pPr lvl="1"/>
            <a:r>
              <a:rPr lang="sk-SK" altLang="en-US" smtClean="0"/>
              <a:t>Druhá úroveň</a:t>
            </a:r>
          </a:p>
          <a:p>
            <a:pPr lvl="2"/>
            <a:r>
              <a:rPr lang="sk-SK" altLang="en-US" smtClean="0"/>
              <a:t>Tretia úroveň</a:t>
            </a:r>
          </a:p>
          <a:p>
            <a:pPr lvl="3"/>
            <a:r>
              <a:rPr lang="sk-SK" altLang="en-US" smtClean="0"/>
              <a:t>Štvrtá úroveň</a:t>
            </a:r>
          </a:p>
          <a:p>
            <a:pPr lvl="4"/>
            <a:r>
              <a:rPr lang="sk-SK" altLang="en-US" smtClean="0"/>
              <a:t>Piata úroveň</a:t>
            </a:r>
            <a:endParaRPr lang="en-US" altLang="en-US" smtClean="0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50" b="0">
                <a:solidFill>
                  <a:srgbClr val="775F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D3756F-E410-4CAB-98DE-4E3AC195EE2B}" type="datetimeFigureOut">
              <a:rPr lang="sk-SK"/>
              <a:pPr>
                <a:defRPr/>
              </a:pPr>
              <a:t>14. 10. 2023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50" b="0">
                <a:solidFill>
                  <a:srgbClr val="775F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Obdĺžni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000">
                <a:solidFill>
                  <a:srgbClr val="FFFFFF"/>
                </a:solidFill>
                <a:latin typeface="Tw Cen MT" panose="020B0602020104020603" pitchFamily="34" charset="-1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94EA88-A8FE-4652-A77B-4BF6A6774F20}" type="slidenum">
              <a:rPr lang="sk-SK" altLang="sk-SK" b="1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k-SK" altLang="sk-SK" b="1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89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-18"/>
        </a:defRPr>
      </a:lvl5pPr>
      <a:lvl6pPr marL="3429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-18"/>
        </a:defRPr>
      </a:lvl6pPr>
      <a:lvl7pPr marL="685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-18"/>
        </a:defRPr>
      </a:lvl7pPr>
      <a:lvl8pPr marL="10287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-18"/>
        </a:defRPr>
      </a:lvl8pPr>
      <a:lvl9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-18"/>
        </a:defRPr>
      </a:lvl9pPr>
    </p:titleStyle>
    <p:bodyStyle>
      <a:lvl1pPr marL="238125" indent="-238125" algn="l" rtl="0" eaLnBrk="0" fontAlgn="base" hangingPunct="0">
        <a:spcBef>
          <a:spcPts val="525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79425" indent="-204788" algn="l" rtl="0" eaLnBrk="0" fontAlgn="base" hangingPunct="0">
        <a:spcBef>
          <a:spcPts val="413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171450" algn="l" rtl="0" eaLnBrk="0" fontAlgn="base" hangingPunct="0">
        <a:spcBef>
          <a:spcPts val="3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71450" algn="l" rtl="0" eaLnBrk="0" fontAlgn="base" hangingPunct="0">
        <a:spcBef>
          <a:spcPts val="3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577340" indent="-17145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7145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7145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32095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  <p:sldLayoutId id="2147484075" r:id="rId12"/>
    <p:sldLayoutId id="2147484076" r:id="rId13"/>
    <p:sldLayoutId id="2147484077" r:id="rId14"/>
    <p:sldLayoutId id="2147484078" r:id="rId15"/>
    <p:sldLayoutId id="2147484079" r:id="rId1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55516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  <p:sldLayoutId id="2147484094" r:id="rId14"/>
    <p:sldLayoutId id="2147484095" r:id="rId15"/>
    <p:sldLayoutId id="2147484096" r:id="rId1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 smtClean="0"/>
              <a:t>Upravte štýly predlohy textu</a:t>
            </a:r>
          </a:p>
        </p:txBody>
      </p:sp>
      <p:sp>
        <p:nvSpPr>
          <p:cNvPr id="7171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 smtClean="0"/>
              <a:t>Upravte štýl predlohy textu.</a:t>
            </a:r>
          </a:p>
          <a:p>
            <a:pPr lvl="1"/>
            <a:r>
              <a:rPr lang="sk-SK" altLang="en-US" smtClean="0"/>
              <a:t>Druhá úroveň</a:t>
            </a:r>
          </a:p>
          <a:p>
            <a:pPr lvl="2"/>
            <a:r>
              <a:rPr lang="sk-SK" altLang="en-US" smtClean="0"/>
              <a:t>Tretia úroveň</a:t>
            </a:r>
          </a:p>
          <a:p>
            <a:pPr lvl="3"/>
            <a:r>
              <a:rPr lang="sk-SK" altLang="en-US" smtClean="0"/>
              <a:t>Štvrtá úroveň</a:t>
            </a:r>
          </a:p>
          <a:p>
            <a:pPr lvl="4"/>
            <a:r>
              <a:rPr lang="sk-SK" altLang="en-US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B3280A3-6546-40D2-BE90-05CE27C6F54C}" type="datetimeFigureOut">
              <a:rPr lang="sk-SK"/>
              <a:pPr>
                <a:defRPr/>
              </a:pPr>
              <a:t>14. 10. 2023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9BEA2B-14A3-49F7-A46B-DB8516546781}" type="slidenum">
              <a:rPr lang="sk-SK" altLang="sk-SK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k-SK" altLang="sk-SK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27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57292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  <p:sldLayoutId id="2147484158" r:id="rId13"/>
    <p:sldLayoutId id="2147484159" r:id="rId14"/>
    <p:sldLayoutId id="2147484160" r:id="rId15"/>
    <p:sldLayoutId id="2147484161" r:id="rId1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46070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  <p:sldLayoutId id="2147484222" r:id="rId12"/>
    <p:sldLayoutId id="2147484223" r:id="rId13"/>
    <p:sldLayoutId id="2147484224" r:id="rId14"/>
    <p:sldLayoutId id="2147484225" r:id="rId15"/>
    <p:sldLayoutId id="2147484226" r:id="rId1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 smtClean="0"/>
              <a:t>Kliknite sem a upravte štýl predlohy nadpisov.</a:t>
            </a:r>
          </a:p>
        </p:txBody>
      </p:sp>
      <p:sp>
        <p:nvSpPr>
          <p:cNvPr id="3075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 smtClean="0"/>
              <a:t>Kliknite sem a upravte štýly predlohy textu.</a:t>
            </a:r>
          </a:p>
          <a:p>
            <a:pPr lvl="1"/>
            <a:r>
              <a:rPr lang="sk-SK" altLang="en-US" smtClean="0"/>
              <a:t>Druhá úroveň</a:t>
            </a:r>
          </a:p>
          <a:p>
            <a:pPr lvl="2"/>
            <a:r>
              <a:rPr lang="sk-SK" altLang="en-US" smtClean="0"/>
              <a:t>Tretia úroveň</a:t>
            </a:r>
          </a:p>
          <a:p>
            <a:pPr lvl="3"/>
            <a:r>
              <a:rPr lang="sk-SK" altLang="en-US" smtClean="0"/>
              <a:t>Štvrtá úroveň</a:t>
            </a:r>
          </a:p>
          <a:p>
            <a:pPr lvl="4"/>
            <a:r>
              <a:rPr lang="sk-SK" altLang="en-US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9D28B55-5573-4AC7-9FB3-B06AC5143F1E}" type="datetimeFigureOut">
              <a:rPr lang="sk-SK"/>
              <a:pPr>
                <a:defRPr/>
              </a:pPr>
              <a:t>14. 10. 2023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19777D-448C-45C1-B0AC-44F0B850810E}" type="slidenum">
              <a:rPr lang="sk-SK" altLang="sk-SK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k-SK" altLang="sk-SK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39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237" r:id="rId10"/>
    <p:sldLayoutId id="21474842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400105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  <p:sldLayoutId id="2147484359" r:id="rId5"/>
    <p:sldLayoutId id="2147484360" r:id="rId6"/>
    <p:sldLayoutId id="2147484361" r:id="rId7"/>
    <p:sldLayoutId id="2147484362" r:id="rId8"/>
    <p:sldLayoutId id="2147484363" r:id="rId9"/>
    <p:sldLayoutId id="2147484364" r:id="rId10"/>
    <p:sldLayoutId id="2147484365" r:id="rId11"/>
    <p:sldLayoutId id="2147484366" r:id="rId12"/>
    <p:sldLayoutId id="2147484367" r:id="rId13"/>
    <p:sldLayoutId id="2147484368" r:id="rId14"/>
    <p:sldLayoutId id="2147484369" r:id="rId15"/>
    <p:sldLayoutId id="2147484370" r:id="rId1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57834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0" r:id="rId1"/>
    <p:sldLayoutId id="2147484481" r:id="rId2"/>
    <p:sldLayoutId id="2147484482" r:id="rId3"/>
    <p:sldLayoutId id="2147484483" r:id="rId4"/>
    <p:sldLayoutId id="2147484484" r:id="rId5"/>
    <p:sldLayoutId id="2147484485" r:id="rId6"/>
    <p:sldLayoutId id="2147484486" r:id="rId7"/>
    <p:sldLayoutId id="2147484487" r:id="rId8"/>
    <p:sldLayoutId id="2147484488" r:id="rId9"/>
    <p:sldLayoutId id="2147484489" r:id="rId10"/>
    <p:sldLayoutId id="2147484490" r:id="rId11"/>
    <p:sldLayoutId id="2147484491" r:id="rId12"/>
    <p:sldLayoutId id="2147484492" r:id="rId13"/>
    <p:sldLayoutId id="2147484493" r:id="rId14"/>
    <p:sldLayoutId id="2147484494" r:id="rId15"/>
    <p:sldLayoutId id="2147484495" r:id="rId1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92702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8D213-D73F-4E24-B8D3-A98BC83D6517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14. 10. 2023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369E7-0AA4-4FAC-8632-B232ECFF3740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1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5" r:id="rId1"/>
    <p:sldLayoutId id="2147484606" r:id="rId2"/>
    <p:sldLayoutId id="2147484607" r:id="rId3"/>
    <p:sldLayoutId id="2147484608" r:id="rId4"/>
    <p:sldLayoutId id="2147484609" r:id="rId5"/>
    <p:sldLayoutId id="2147484610" r:id="rId6"/>
    <p:sldLayoutId id="2147484611" r:id="rId7"/>
    <p:sldLayoutId id="2147484612" r:id="rId8"/>
    <p:sldLayoutId id="2147484613" r:id="rId9"/>
    <p:sldLayoutId id="2147484614" r:id="rId10"/>
    <p:sldLayoutId id="21474846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 Juraj Sipko</a:t>
            </a:r>
          </a:p>
        </p:txBody>
      </p:sp>
      <p:sp>
        <p:nvSpPr>
          <p:cNvPr id="7" name="Zástupný symbol čísla snímky 3"/>
          <p:cNvSpPr txBox="1">
            <a:spLocks/>
          </p:cNvSpPr>
          <p:nvPr userDrawn="1"/>
        </p:nvSpPr>
        <p:spPr>
          <a:xfrm>
            <a:off x="4303713" y="6350000"/>
            <a:ext cx="533400" cy="381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775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2D1773FA-7392-4D4D-8430-859CFBB5D10D}" type="slidenum">
              <a:rPr lang="sk-SK" altLang="sk-SK" sz="1100" b="0" smtClean="0">
                <a:solidFill>
                  <a:srgbClr val="FFFFFF">
                    <a:lumMod val="50000"/>
                  </a:srgbClr>
                </a:solidFill>
              </a:rPr>
              <a:pPr algn="ctr">
                <a:defRPr/>
              </a:pPr>
              <a:t>‹#›</a:t>
            </a:fld>
            <a:endParaRPr lang="sk-SK" altLang="sk-SK" sz="1100" b="0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1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1" r:id="rId1"/>
    <p:sldLayoutId id="2147484762" r:id="rId2"/>
    <p:sldLayoutId id="2147484763" r:id="rId3"/>
    <p:sldLayoutId id="2147484764" r:id="rId4"/>
    <p:sldLayoutId id="2147484765" r:id="rId5"/>
    <p:sldLayoutId id="2147484766" r:id="rId6"/>
    <p:sldLayoutId id="2147484767" r:id="rId7"/>
    <p:sldLayoutId id="2147484768" r:id="rId8"/>
    <p:sldLayoutId id="2147484769" r:id="rId9"/>
    <p:sldLayoutId id="2147484770" r:id="rId10"/>
    <p:sldLayoutId id="2147484771" r:id="rId11"/>
    <p:sldLayoutId id="2147484772" r:id="rId12"/>
    <p:sldLayoutId id="2147484773" r:id="rId13"/>
    <p:sldLayoutId id="2147484774" r:id="rId14"/>
    <p:sldLayoutId id="2147484775" r:id="rId15"/>
    <p:sldLayoutId id="2147484776" r:id="rId1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5203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7" r:id="rId1"/>
    <p:sldLayoutId id="2147484858" r:id="rId2"/>
    <p:sldLayoutId id="2147484859" r:id="rId3"/>
    <p:sldLayoutId id="2147484860" r:id="rId4"/>
    <p:sldLayoutId id="2147484861" r:id="rId5"/>
    <p:sldLayoutId id="2147484862" r:id="rId6"/>
    <p:sldLayoutId id="2147484863" r:id="rId7"/>
    <p:sldLayoutId id="2147484864" r:id="rId8"/>
    <p:sldLayoutId id="2147484865" r:id="rId9"/>
    <p:sldLayoutId id="2147484866" r:id="rId10"/>
    <p:sldLayoutId id="2147484867" r:id="rId11"/>
    <p:sldLayoutId id="2147484868" r:id="rId12"/>
    <p:sldLayoutId id="2147484869" r:id="rId13"/>
    <p:sldLayoutId id="2147484870" r:id="rId14"/>
    <p:sldLayoutId id="2147484871" r:id="rId15"/>
    <p:sldLayoutId id="2147484872" r:id="rId1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2447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4" r:id="rId1"/>
    <p:sldLayoutId id="2147484875" r:id="rId2"/>
    <p:sldLayoutId id="2147484876" r:id="rId3"/>
    <p:sldLayoutId id="2147484877" r:id="rId4"/>
    <p:sldLayoutId id="2147484878" r:id="rId5"/>
    <p:sldLayoutId id="2147484879" r:id="rId6"/>
    <p:sldLayoutId id="2147484880" r:id="rId7"/>
    <p:sldLayoutId id="2147484881" r:id="rId8"/>
    <p:sldLayoutId id="2147484882" r:id="rId9"/>
    <p:sldLayoutId id="2147484883" r:id="rId10"/>
    <p:sldLayoutId id="2147484884" r:id="rId11"/>
    <p:sldLayoutId id="2147484885" r:id="rId12"/>
    <p:sldLayoutId id="2147484886" r:id="rId13"/>
    <p:sldLayoutId id="2147484887" r:id="rId14"/>
    <p:sldLayoutId id="2147484888" r:id="rId15"/>
    <p:sldLayoutId id="2147484889" r:id="rId1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45473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3" r:id="rId1"/>
    <p:sldLayoutId id="2147484904" r:id="rId2"/>
    <p:sldLayoutId id="2147484905" r:id="rId3"/>
    <p:sldLayoutId id="2147484906" r:id="rId4"/>
    <p:sldLayoutId id="2147484907" r:id="rId5"/>
    <p:sldLayoutId id="2147484908" r:id="rId6"/>
    <p:sldLayoutId id="2147484909" r:id="rId7"/>
    <p:sldLayoutId id="2147484910" r:id="rId8"/>
    <p:sldLayoutId id="2147484911" r:id="rId9"/>
    <p:sldLayoutId id="2147484912" r:id="rId10"/>
    <p:sldLayoutId id="2147484913" r:id="rId11"/>
    <p:sldLayoutId id="2147484914" r:id="rId12"/>
    <p:sldLayoutId id="2147484915" r:id="rId13"/>
    <p:sldLayoutId id="2147484916" r:id="rId14"/>
    <p:sldLayoutId id="2147484917" r:id="rId15"/>
    <p:sldLayoutId id="2147484918" r:id="rId1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59950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6" r:id="rId1"/>
    <p:sldLayoutId id="2147485007" r:id="rId2"/>
    <p:sldLayoutId id="2147485008" r:id="rId3"/>
    <p:sldLayoutId id="2147485009" r:id="rId4"/>
    <p:sldLayoutId id="2147485010" r:id="rId5"/>
    <p:sldLayoutId id="2147485011" r:id="rId6"/>
    <p:sldLayoutId id="2147485012" r:id="rId7"/>
    <p:sldLayoutId id="2147485013" r:id="rId8"/>
    <p:sldLayoutId id="2147485014" r:id="rId9"/>
    <p:sldLayoutId id="2147485015" r:id="rId10"/>
    <p:sldLayoutId id="2147485016" r:id="rId11"/>
    <p:sldLayoutId id="2147485017" r:id="rId12"/>
    <p:sldLayoutId id="2147485018" r:id="rId13"/>
    <p:sldLayoutId id="2147485019" r:id="rId14"/>
    <p:sldLayoutId id="2147485020" r:id="rId15"/>
    <p:sldLayoutId id="2147485021" r:id="rId1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 smtClean="0"/>
              <a:t>Upravte štýly predlohy textu</a:t>
            </a:r>
          </a:p>
        </p:txBody>
      </p:sp>
      <p:sp>
        <p:nvSpPr>
          <p:cNvPr id="20483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 smtClean="0"/>
              <a:t>Upravte štýl predlohy textu.</a:t>
            </a:r>
          </a:p>
          <a:p>
            <a:pPr lvl="1"/>
            <a:r>
              <a:rPr lang="sk-SK" altLang="en-US" smtClean="0"/>
              <a:t>Druhá úroveň</a:t>
            </a:r>
          </a:p>
          <a:p>
            <a:pPr lvl="2"/>
            <a:r>
              <a:rPr lang="sk-SK" altLang="en-US" smtClean="0"/>
              <a:t>Tretia úroveň</a:t>
            </a:r>
          </a:p>
          <a:p>
            <a:pPr lvl="3"/>
            <a:r>
              <a:rPr lang="sk-SK" altLang="en-US" smtClean="0"/>
              <a:t>Štvrtá úroveň</a:t>
            </a:r>
          </a:p>
          <a:p>
            <a:pPr lvl="4"/>
            <a:r>
              <a:rPr lang="sk-SK" altLang="en-US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0682ED89-93B6-4FFF-B11A-6CE291697B2C}" type="datetimeFigureOut">
              <a:rPr lang="sk-SK"/>
              <a:pPr>
                <a:defRPr/>
              </a:pPr>
              <a:t>14. 10. 2023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3F85AC-BDF5-4F9E-9FBF-6BD4B09129EA}" type="slidenum">
              <a:rPr lang="sk-SK" alt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k-SK" alt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48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3" r:id="rId1"/>
    <p:sldLayoutId id="2147485024" r:id="rId2"/>
    <p:sldLayoutId id="2147485025" r:id="rId3"/>
    <p:sldLayoutId id="2147485026" r:id="rId4"/>
    <p:sldLayoutId id="2147485027" r:id="rId5"/>
    <p:sldLayoutId id="2147485028" r:id="rId6"/>
    <p:sldLayoutId id="2147485029" r:id="rId7"/>
    <p:sldLayoutId id="2147485030" r:id="rId8"/>
    <p:sldLayoutId id="2147485031" r:id="rId9"/>
    <p:sldLayoutId id="2147485032" r:id="rId10"/>
    <p:sldLayoutId id="21474850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336042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16904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66846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tx2"/>
            </a:gs>
            <a:gs pos="50000">
              <a:schemeClr val="accent2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FFFFFF"/>
                </a:solidFill>
                <a:effectLst/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263529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410092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tx2"/>
            </a:gs>
            <a:gs pos="50000">
              <a:srgbClr val="000099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 smtClean="0"/>
              <a:t>Click to edit Master text styles</a:t>
            </a:r>
          </a:p>
          <a:p>
            <a:pPr lvl="1"/>
            <a:r>
              <a:rPr lang="en-US" altLang="sk-SK" smtClean="0"/>
              <a:t>Second level</a:t>
            </a:r>
          </a:p>
          <a:p>
            <a:pPr lvl="2"/>
            <a:r>
              <a:rPr lang="en-US" altLang="sk-SK" smtClean="0"/>
              <a:t>Third level</a:t>
            </a:r>
          </a:p>
          <a:p>
            <a:pPr lvl="3"/>
            <a:r>
              <a:rPr lang="en-US" altLang="sk-SK" smtClean="0"/>
              <a:t>Fourth level</a:t>
            </a:r>
          </a:p>
          <a:p>
            <a:pPr lvl="4"/>
            <a:r>
              <a:rPr lang="en-US" altLang="sk-SK" smtClean="0"/>
              <a:t>Fifth level</a:t>
            </a: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7415213" y="6491288"/>
            <a:ext cx="1728787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©</a:t>
            </a:r>
            <a:r>
              <a:rPr lang="sk-SK" smtClean="0">
                <a:solidFill>
                  <a:srgbClr val="FFFFFF"/>
                </a:solidFill>
              </a:rPr>
              <a:t> Juraj Sipko</a:t>
            </a:r>
          </a:p>
        </p:txBody>
      </p:sp>
    </p:spTree>
    <p:extLst>
      <p:ext uri="{BB962C8B-B14F-4D97-AF65-F5344CB8AC3E}">
        <p14:creationId xmlns:p14="http://schemas.microsoft.com/office/powerpoint/2010/main" val="245060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 Juraj Sipko</a:t>
            </a:r>
          </a:p>
        </p:txBody>
      </p:sp>
    </p:spTree>
    <p:extLst>
      <p:ext uri="{BB962C8B-B14F-4D97-AF65-F5344CB8AC3E}">
        <p14:creationId xmlns:p14="http://schemas.microsoft.com/office/powerpoint/2010/main" val="146793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200" y="1622425"/>
            <a:ext cx="8991600" cy="4384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sk-SK" sz="28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HospodÁrsky</a:t>
            </a:r>
            <a:r>
              <a:rPr lang="sk-SK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klub SR</a:t>
            </a:r>
            <a:br>
              <a:rPr lang="sk-SK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2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k-SK" sz="2400" b="1" dirty="0">
              <a:solidFill>
                <a:srgbClr val="2313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04" name="Zástupný symbol päty 4"/>
          <p:cNvSpPr>
            <a:spLocks noGrp="1"/>
          </p:cNvSpPr>
          <p:nvPr>
            <p:ph type="ftr" sz="quarter" idx="11"/>
          </p:nvPr>
        </p:nvSpPr>
        <p:spPr bwMode="auto">
          <a:xfrm>
            <a:off x="3471863" y="5530850"/>
            <a:ext cx="5291137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numCol="1" anchorCtr="0" compatLnSpc="1">
            <a:prstTxWarp prst="textNoShape">
              <a:avLst/>
            </a:prstTxWarp>
          </a:bodyPr>
          <a:lstStyle>
            <a:lvl1pPr>
              <a:spcBef>
                <a:spcPts val="525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557213" indent="-214313">
              <a:spcBef>
                <a:spcPts val="413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19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857250" indent="-171450">
              <a:spcBef>
                <a:spcPts val="375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17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200150" indent="-171450">
              <a:spcBef>
                <a:spcPts val="3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1543050" indent="-171450">
              <a:spcBef>
                <a:spcPts val="3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000250" indent="-17145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457450" indent="-17145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2914650" indent="-17145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371850" indent="-17145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fontAlgn="base"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US" altLang="en-US" sz="1200" i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Juraj Sipko</a:t>
            </a:r>
            <a:endParaRPr lang="sk-SK" altLang="en-US" sz="1200" i="1" dirty="0" smtClean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05" name="Rectangle 4"/>
          <p:cNvSpPr>
            <a:spLocks noChangeArrowheads="1"/>
          </p:cNvSpPr>
          <p:nvPr/>
        </p:nvSpPr>
        <p:spPr bwMode="auto">
          <a:xfrm>
            <a:off x="457199" y="4419600"/>
            <a:ext cx="3014663" cy="145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25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413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19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375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17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3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3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sk-SK" altLang="en-US" sz="1400" b="1" dirty="0" smtClean="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sk-SK" altLang="en-US" sz="1400" b="1" dirty="0" smtClean="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sk-SK" altLang="en-US" sz="1400" b="1" dirty="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k-SK" altLang="en-US" sz="1400" b="1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Palfyho</a:t>
            </a:r>
            <a:r>
              <a:rPr lang="sk-SK" altLang="en-US" sz="1400" b="1" dirty="0" smtClean="0">
                <a:solidFill>
                  <a:srgbClr val="000099"/>
                </a:solidFill>
                <a:cs typeface="Arial" panose="020B0604020202020204" pitchFamily="34" charset="0"/>
              </a:rPr>
              <a:t> palác  47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k-SK" altLang="en-US" sz="1400" b="1" dirty="0" smtClean="0">
                <a:solidFill>
                  <a:srgbClr val="000099"/>
                </a:solidFill>
                <a:cs typeface="Arial" panose="020B0604020202020204" pitchFamily="34" charset="0"/>
              </a:rPr>
              <a:t>Bratislava  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k-SK" altLang="en-US" sz="1400" b="1" dirty="0" smtClean="0">
                <a:solidFill>
                  <a:srgbClr val="000099"/>
                </a:solidFill>
                <a:cs typeface="Arial" panose="020B0604020202020204" pitchFamily="34" charset="0"/>
              </a:rPr>
              <a:t>13. októbra 2023  o </a:t>
            </a:r>
            <a:r>
              <a:rPr lang="sk-SK" altLang="en-US" sz="1400" b="1" dirty="0" smtClean="0">
                <a:solidFill>
                  <a:srgbClr val="000099"/>
                </a:solidFill>
                <a:cs typeface="Arial" panose="020B0604020202020204" pitchFamily="34" charset="0"/>
              </a:rPr>
              <a:t>1</a:t>
            </a:r>
            <a:r>
              <a:rPr lang="en-GB" altLang="en-US" sz="1400" b="1" dirty="0" smtClean="0">
                <a:solidFill>
                  <a:srgbClr val="000099"/>
                </a:solidFill>
                <a:cs typeface="Arial" panose="020B0604020202020204" pitchFamily="34" charset="0"/>
              </a:rPr>
              <a:t>4:</a:t>
            </a:r>
            <a:r>
              <a:rPr lang="sk-SK" altLang="en-US" sz="1400" b="1" dirty="0" smtClean="0">
                <a:solidFill>
                  <a:srgbClr val="000099"/>
                </a:solidFill>
                <a:cs typeface="Arial" panose="020B0604020202020204" pitchFamily="34" charset="0"/>
              </a:rPr>
              <a:t>0 </a:t>
            </a:r>
            <a:r>
              <a:rPr lang="sk-SK" altLang="en-US" sz="1400" b="1" dirty="0" smtClean="0">
                <a:solidFill>
                  <a:srgbClr val="000099"/>
                </a:solidFill>
                <a:cs typeface="Arial" panose="020B0604020202020204" pitchFamily="34" charset="0"/>
              </a:rPr>
              <a:t>hod.</a:t>
            </a:r>
            <a:endParaRPr lang="sk-SK" altLang="en-US" sz="1400" b="1" i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473763" y="2420889"/>
            <a:ext cx="8458200" cy="165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sk-SK" sz="4000" dirty="0">
                <a:solidFill>
                  <a:srgbClr val="9900CC"/>
                </a:solidFill>
              </a:rPr>
              <a:t>Čínsky </a:t>
            </a:r>
            <a:r>
              <a:rPr lang="sk-SK" sz="4000" dirty="0" err="1">
                <a:solidFill>
                  <a:srgbClr val="9900CC"/>
                </a:solidFill>
              </a:rPr>
              <a:t>zázrak-nezázrak</a:t>
            </a:r>
            <a:r>
              <a:rPr lang="sk-SK" sz="4000" dirty="0">
                <a:solidFill>
                  <a:srgbClr val="9900CC"/>
                </a:solidFill>
              </a:rPr>
              <a:t>: </a:t>
            </a:r>
            <a:endParaRPr lang="sk-SK" sz="4000" dirty="0" smtClean="0">
              <a:solidFill>
                <a:srgbClr val="9900CC"/>
              </a:solidFill>
            </a:endParaRPr>
          </a:p>
          <a:p>
            <a:pPr>
              <a:defRPr/>
            </a:pPr>
            <a:r>
              <a:rPr lang="sk-SK" sz="4000" dirty="0" smtClean="0">
                <a:solidFill>
                  <a:srgbClr val="9900CC"/>
                </a:solidFill>
              </a:rPr>
              <a:t>Hodvábna </a:t>
            </a:r>
            <a:r>
              <a:rPr lang="sk-SK" sz="4000" dirty="0">
                <a:solidFill>
                  <a:srgbClr val="9900CC"/>
                </a:solidFill>
              </a:rPr>
              <a:t>cesta 21. storočia, 1. </a:t>
            </a:r>
            <a:r>
              <a:rPr lang="sk-SK" sz="4000" dirty="0" smtClean="0">
                <a:solidFill>
                  <a:srgbClr val="9900CC"/>
                </a:solidFill>
              </a:rPr>
              <a:t>časť</a:t>
            </a:r>
            <a:endParaRPr lang="en-GB" sz="4000" i="1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1949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62200"/>
            <a:ext cx="9144000" cy="1295400"/>
          </a:xfrm>
        </p:spPr>
        <p:txBody>
          <a:bodyPr>
            <a:noAutofit/>
          </a:bodyPr>
          <a:lstStyle/>
          <a:p>
            <a:pPr lvl="1">
              <a:defRPr/>
            </a:pPr>
            <a:r>
              <a:rPr lang="sk-SK" dirty="0" smtClean="0">
                <a:solidFill>
                  <a:srgbClr val="2313F9"/>
                </a:solidFill>
              </a:rPr>
              <a:t>Aký bol vývoj jednotlivých projektov ?</a:t>
            </a:r>
          </a:p>
        </p:txBody>
      </p:sp>
    </p:spTree>
    <p:extLst>
      <p:ext uri="{BB962C8B-B14F-4D97-AF65-F5344CB8AC3E}">
        <p14:creationId xmlns:p14="http://schemas.microsoft.com/office/powerpoint/2010/main" val="21883221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solidFill>
                  <a:srgbClr val="002060"/>
                </a:solidFill>
              </a:rPr>
              <a:t>Vytvorenie 6 koridorov</a:t>
            </a:r>
            <a:endParaRPr lang="sk-SK" b="1" dirty="0">
              <a:solidFill>
                <a:srgbClr val="00206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err="1" smtClean="0">
                <a:solidFill>
                  <a:srgbClr val="2313F9"/>
                </a:solidFill>
              </a:rPr>
              <a:t>Euroazijský</a:t>
            </a:r>
            <a:r>
              <a:rPr lang="sk-SK" b="1" dirty="0" smtClean="0">
                <a:solidFill>
                  <a:srgbClr val="2313F9"/>
                </a:solidFill>
              </a:rPr>
              <a:t> – medzi Čínou a Európou</a:t>
            </a:r>
          </a:p>
          <a:p>
            <a:r>
              <a:rPr lang="sk-SK" b="1" dirty="0" err="1" smtClean="0">
                <a:solidFill>
                  <a:srgbClr val="2313F9"/>
                </a:solidFill>
              </a:rPr>
              <a:t>Čínsko</a:t>
            </a:r>
            <a:r>
              <a:rPr lang="sk-SK" b="1" dirty="0" smtClean="0">
                <a:solidFill>
                  <a:srgbClr val="2313F9"/>
                </a:solidFill>
              </a:rPr>
              <a:t>  - Pakistanský koridor</a:t>
            </a:r>
          </a:p>
          <a:p>
            <a:r>
              <a:rPr lang="sk-SK" b="1" dirty="0" smtClean="0">
                <a:solidFill>
                  <a:srgbClr val="2313F9"/>
                </a:solidFill>
              </a:rPr>
              <a:t>Koridor medzi Čínou, Mongolskom a Ruskom</a:t>
            </a:r>
          </a:p>
          <a:p>
            <a:r>
              <a:rPr lang="sk-SK" b="1" dirty="0" smtClean="0">
                <a:solidFill>
                  <a:srgbClr val="2313F9"/>
                </a:solidFill>
              </a:rPr>
              <a:t>Koridor v rámci </a:t>
            </a:r>
            <a:r>
              <a:rPr lang="sk-SK" b="1" dirty="0" err="1" smtClean="0">
                <a:solidFill>
                  <a:srgbClr val="2313F9"/>
                </a:solidFill>
              </a:rPr>
              <a:t>Indočíny</a:t>
            </a:r>
            <a:endParaRPr lang="sk-SK" b="1" dirty="0" smtClean="0">
              <a:solidFill>
                <a:srgbClr val="2313F9"/>
              </a:solidFill>
            </a:endParaRPr>
          </a:p>
          <a:p>
            <a:r>
              <a:rPr lang="sk-SK" b="1" dirty="0" smtClean="0">
                <a:solidFill>
                  <a:srgbClr val="2313F9"/>
                </a:solidFill>
              </a:rPr>
              <a:t>Koridor medzi Čínou, Indiou a </a:t>
            </a:r>
            <a:r>
              <a:rPr lang="sk-SK" b="1" dirty="0" err="1" smtClean="0">
                <a:solidFill>
                  <a:srgbClr val="2313F9"/>
                </a:solidFill>
              </a:rPr>
              <a:t>Majmarom</a:t>
            </a:r>
            <a:endParaRPr lang="sk-SK" b="1" dirty="0" smtClean="0">
              <a:solidFill>
                <a:srgbClr val="2313F9"/>
              </a:solidFill>
            </a:endParaRPr>
          </a:p>
          <a:p>
            <a:r>
              <a:rPr lang="sk-SK" b="1" dirty="0" smtClean="0">
                <a:solidFill>
                  <a:srgbClr val="2313F9"/>
                </a:solidFill>
              </a:rPr>
              <a:t>Koridor medzi </a:t>
            </a:r>
            <a:r>
              <a:rPr lang="sk-SK" b="1" dirty="0" err="1" smtClean="0">
                <a:solidFill>
                  <a:srgbClr val="2313F9"/>
                </a:solidFill>
              </a:rPr>
              <a:t>Bangladešom</a:t>
            </a:r>
            <a:r>
              <a:rPr lang="sk-SK" b="1" dirty="0" smtClean="0">
                <a:solidFill>
                  <a:srgbClr val="2313F9"/>
                </a:solidFill>
              </a:rPr>
              <a:t>, Čínou, </a:t>
            </a:r>
            <a:r>
              <a:rPr lang="sk-SK" b="1" dirty="0" err="1" smtClean="0">
                <a:solidFill>
                  <a:srgbClr val="2313F9"/>
                </a:solidFill>
              </a:rPr>
              <a:t>indiou</a:t>
            </a:r>
            <a:r>
              <a:rPr lang="sk-SK" b="1" dirty="0">
                <a:solidFill>
                  <a:srgbClr val="2313F9"/>
                </a:solidFill>
              </a:rPr>
              <a:t> </a:t>
            </a:r>
            <a:r>
              <a:rPr lang="sk-SK" b="1" dirty="0" smtClean="0">
                <a:solidFill>
                  <a:srgbClr val="2313F9"/>
                </a:solidFill>
              </a:rPr>
              <a:t>a </a:t>
            </a:r>
            <a:r>
              <a:rPr lang="sk-SK" b="1" dirty="0" err="1" smtClean="0">
                <a:solidFill>
                  <a:srgbClr val="2313F9"/>
                </a:solidFill>
              </a:rPr>
              <a:t>Majmarom</a:t>
            </a:r>
            <a:endParaRPr lang="sk-SK" b="1" dirty="0" smtClean="0">
              <a:solidFill>
                <a:srgbClr val="2313F9"/>
              </a:solidFill>
            </a:endParaRPr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926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62200"/>
            <a:ext cx="9144000" cy="1295400"/>
          </a:xfrm>
        </p:spPr>
        <p:txBody>
          <a:bodyPr>
            <a:noAutofit/>
          </a:bodyPr>
          <a:lstStyle/>
          <a:p>
            <a:pPr lvl="1">
              <a:defRPr/>
            </a:pPr>
            <a:r>
              <a:rPr lang="sk-SK" dirty="0" smtClean="0">
                <a:solidFill>
                  <a:srgbClr val="2313F9"/>
                </a:solidFill>
              </a:rPr>
              <a:t>Aký je stav v súčasnosti ?</a:t>
            </a:r>
          </a:p>
        </p:txBody>
      </p:sp>
    </p:spTree>
    <p:extLst>
      <p:ext uri="{BB962C8B-B14F-4D97-AF65-F5344CB8AC3E}">
        <p14:creationId xmlns:p14="http://schemas.microsoft.com/office/powerpoint/2010/main" val="39312965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solidFill>
                  <a:srgbClr val="002060"/>
                </a:solidFill>
              </a:rPr>
              <a:t>3. Fórum Hodvábnej cesty </a:t>
            </a:r>
            <a:endParaRPr lang="sk-SK" b="1" dirty="0">
              <a:solidFill>
                <a:srgbClr val="00206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b="1" dirty="0" smtClean="0">
                <a:solidFill>
                  <a:srgbClr val="7030A0"/>
                </a:solidFill>
              </a:rPr>
              <a:t>Vzájomné prepojenie</a:t>
            </a:r>
          </a:p>
          <a:p>
            <a:r>
              <a:rPr lang="sk-SK" sz="2400" b="1" dirty="0" smtClean="0">
                <a:solidFill>
                  <a:srgbClr val="7030A0"/>
                </a:solidFill>
              </a:rPr>
              <a:t>Zelená ekonomika</a:t>
            </a:r>
          </a:p>
          <a:p>
            <a:r>
              <a:rPr lang="sk-SK" sz="2400" b="1" dirty="0" smtClean="0">
                <a:solidFill>
                  <a:srgbClr val="7030A0"/>
                </a:solidFill>
              </a:rPr>
              <a:t>Digitálna ekonomika </a:t>
            </a:r>
          </a:p>
          <a:p>
            <a:pPr marL="0" indent="0">
              <a:buNone/>
            </a:pPr>
            <a:r>
              <a:rPr lang="sk-SK" sz="2400" b="1" dirty="0">
                <a:solidFill>
                  <a:srgbClr val="7030A0"/>
                </a:solidFill>
              </a:rPr>
              <a:t> </a:t>
            </a:r>
            <a:r>
              <a:rPr lang="sk-SK" sz="2400" b="1" dirty="0" smtClean="0">
                <a:solidFill>
                  <a:srgbClr val="7030A0"/>
                </a:solidFill>
              </a:rPr>
              <a:t>                    +</a:t>
            </a:r>
          </a:p>
          <a:p>
            <a:r>
              <a:rPr lang="sk-SK" sz="2400" b="1" dirty="0" smtClean="0">
                <a:solidFill>
                  <a:srgbClr val="0070C0"/>
                </a:solidFill>
              </a:rPr>
              <a:t>Prepojenie obchodu</a:t>
            </a:r>
          </a:p>
          <a:p>
            <a:r>
              <a:rPr lang="sk-SK" sz="2400" b="1" dirty="0" smtClean="0">
                <a:solidFill>
                  <a:srgbClr val="0070C0"/>
                </a:solidFill>
              </a:rPr>
              <a:t>Vzájomné prepojenie medzi ľuďmi</a:t>
            </a:r>
          </a:p>
          <a:p>
            <a:r>
              <a:rPr lang="sk-SK" sz="2400" b="1" dirty="0" smtClean="0">
                <a:solidFill>
                  <a:srgbClr val="0070C0"/>
                </a:solidFill>
              </a:rPr>
              <a:t>Čistá hodvábna cesta</a:t>
            </a:r>
          </a:p>
          <a:p>
            <a:r>
              <a:rPr lang="sk-SK" sz="2400" b="1" dirty="0" smtClean="0">
                <a:solidFill>
                  <a:srgbClr val="0070C0"/>
                </a:solidFill>
              </a:rPr>
              <a:t>Regionálna spolupráca - BRICS</a:t>
            </a:r>
          </a:p>
          <a:p>
            <a:r>
              <a:rPr lang="sk-SK" sz="2400" b="1" dirty="0" smtClean="0">
                <a:solidFill>
                  <a:srgbClr val="0070C0"/>
                </a:solidFill>
              </a:rPr>
              <a:t>Námorná spolupráca</a:t>
            </a:r>
          </a:p>
          <a:p>
            <a:r>
              <a:rPr lang="sk-SK" sz="2400" b="1" dirty="0" smtClean="0">
                <a:solidFill>
                  <a:srgbClr val="0070C0"/>
                </a:solidFill>
              </a:rPr>
              <a:t>Konferencia pre riaditeľov spoločnosti na celom svete</a:t>
            </a:r>
          </a:p>
          <a:p>
            <a:pPr marL="0" indent="0">
              <a:buNone/>
            </a:pPr>
            <a:endParaRPr lang="sk-SK" sz="2400" b="1" dirty="0" smtClean="0">
              <a:solidFill>
                <a:srgbClr val="7030A0"/>
              </a:solidFill>
            </a:endParaRPr>
          </a:p>
          <a:p>
            <a:endParaRPr lang="sk-SK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6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62200"/>
            <a:ext cx="9144000" cy="1295400"/>
          </a:xfrm>
        </p:spPr>
        <p:txBody>
          <a:bodyPr>
            <a:noAutofit/>
          </a:bodyPr>
          <a:lstStyle/>
          <a:p>
            <a:pPr lvl="1">
              <a:defRPr/>
            </a:pPr>
            <a:r>
              <a:rPr lang="sk-SK" dirty="0" smtClean="0">
                <a:solidFill>
                  <a:srgbClr val="2313F9"/>
                </a:solidFill>
              </a:rPr>
              <a:t>Aký môže mať vplyv na </a:t>
            </a:r>
            <a:r>
              <a:rPr lang="sk-SK" dirty="0" err="1" smtClean="0">
                <a:solidFill>
                  <a:srgbClr val="2313F9"/>
                </a:solidFill>
              </a:rPr>
              <a:t>multipolárny</a:t>
            </a:r>
            <a:r>
              <a:rPr lang="sk-SK" dirty="0" smtClean="0">
                <a:solidFill>
                  <a:srgbClr val="2313F9"/>
                </a:solidFill>
              </a:rPr>
              <a:t> systém </a:t>
            </a:r>
          </a:p>
        </p:txBody>
      </p:sp>
    </p:spTree>
    <p:extLst>
      <p:ext uri="{BB962C8B-B14F-4D97-AF65-F5344CB8AC3E}">
        <p14:creationId xmlns:p14="http://schemas.microsoft.com/office/powerpoint/2010/main" val="34266915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sk-SK" altLang="en-US" b="1" smtClean="0">
                <a:solidFill>
                  <a:srgbClr val="7030A0"/>
                </a:solidFill>
              </a:rPr>
              <a:t>Dvaja silní konkurenti</a:t>
            </a:r>
          </a:p>
        </p:txBody>
      </p:sp>
      <p:sp>
        <p:nvSpPr>
          <p:cNvPr id="278531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k-SK" altLang="en-US" smtClean="0"/>
          </a:p>
        </p:txBody>
      </p:sp>
      <p:pic>
        <p:nvPicPr>
          <p:cNvPr id="278532" name="Picture 2" descr="Čína verzus americký dolá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28775"/>
            <a:ext cx="8374063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27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solidFill>
                  <a:srgbClr val="00B050"/>
                </a:solidFill>
              </a:rPr>
              <a:t>Nová stratégia Číny</a:t>
            </a: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B050"/>
                </a:solidFill>
              </a:rPr>
              <a:t>Zvýšiť svetovú bezpečnosť a zabezpečiť mier a stabilitu</a:t>
            </a:r>
          </a:p>
          <a:p>
            <a:r>
              <a:rPr lang="sk-SK" b="1" dirty="0" smtClean="0">
                <a:solidFill>
                  <a:srgbClr val="00B050"/>
                </a:solidFill>
              </a:rPr>
              <a:t>Zlepšiť riadenie vo svete a podpora udržateľného rozvoja</a:t>
            </a:r>
          </a:p>
          <a:p>
            <a:r>
              <a:rPr lang="sk-SK" b="1" dirty="0" smtClean="0">
                <a:solidFill>
                  <a:srgbClr val="00B050"/>
                </a:solidFill>
              </a:rPr>
              <a:t>Podpora ľudských práv vo svete a podporiť vzájomnú výmenu ľudí a pokrok </a:t>
            </a:r>
          </a:p>
          <a:p>
            <a:r>
              <a:rPr lang="sk-SK" b="1" dirty="0" smtClean="0">
                <a:solidFill>
                  <a:srgbClr val="00B050"/>
                </a:solidFill>
              </a:rPr>
              <a:t>Vytvoriť rámec pre budúcnosť</a:t>
            </a:r>
          </a:p>
          <a:p>
            <a:r>
              <a:rPr lang="en-US" b="1" dirty="0">
                <a:solidFill>
                  <a:srgbClr val="00B050"/>
                </a:solidFill>
              </a:rPr>
              <a:t> </a:t>
            </a:r>
            <a:r>
              <a:rPr lang="sk-SK" b="1" dirty="0" smtClean="0">
                <a:solidFill>
                  <a:srgbClr val="00B050"/>
                </a:solidFill>
              </a:rPr>
              <a:t>Posilniť základnú úlohu OSN a pokračovať v reforme riadenia vo svete</a:t>
            </a:r>
            <a:endParaRPr lang="sk-SK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36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sk-SK" altLang="en-US" b="1" dirty="0" smtClean="0">
                <a:solidFill>
                  <a:srgbClr val="002060"/>
                </a:solidFill>
              </a:rPr>
              <a:t>Záver</a:t>
            </a:r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3600" b="1" dirty="0" smtClean="0">
                <a:solidFill>
                  <a:srgbClr val="00B050"/>
                </a:solidFill>
              </a:rPr>
              <a:t>10 rokov fungovania hodvábnej cesty</a:t>
            </a:r>
          </a:p>
          <a:p>
            <a:r>
              <a:rPr lang="sk-SK" sz="3600" b="1" dirty="0" smtClean="0">
                <a:solidFill>
                  <a:srgbClr val="C00000"/>
                </a:solidFill>
              </a:rPr>
              <a:t>Zmena podmienok</a:t>
            </a:r>
          </a:p>
          <a:p>
            <a:r>
              <a:rPr lang="sk-SK" sz="3600" b="1" dirty="0" smtClean="0">
                <a:solidFill>
                  <a:srgbClr val="C00000"/>
                </a:solidFill>
              </a:rPr>
              <a:t>Systémové šoky</a:t>
            </a:r>
          </a:p>
          <a:p>
            <a:r>
              <a:rPr lang="sk-SK" sz="3600" b="1" dirty="0" smtClean="0">
                <a:solidFill>
                  <a:srgbClr val="C00000"/>
                </a:solidFill>
              </a:rPr>
              <a:t>Geopolitické napätie</a:t>
            </a:r>
          </a:p>
          <a:p>
            <a:r>
              <a:rPr lang="sk-SK" sz="3600" b="1" dirty="0" smtClean="0">
                <a:solidFill>
                  <a:srgbClr val="C00000"/>
                </a:solidFill>
              </a:rPr>
              <a:t>Fragmentácia svetovej ekonomiky</a:t>
            </a:r>
          </a:p>
          <a:p>
            <a:r>
              <a:rPr lang="sk-SK" sz="3600" b="1" dirty="0" smtClean="0">
                <a:solidFill>
                  <a:srgbClr val="C00000"/>
                </a:solidFill>
              </a:rPr>
              <a:t>Výrazné spomalenie svetového HDP</a:t>
            </a:r>
          </a:p>
          <a:p>
            <a:r>
              <a:rPr lang="sk-SK" sz="3600" b="1" dirty="0" smtClean="0">
                <a:solidFill>
                  <a:srgbClr val="C00000"/>
                </a:solidFill>
              </a:rPr>
              <a:t>Neistota budúceho vývoja.</a:t>
            </a:r>
          </a:p>
          <a:p>
            <a:endParaRPr lang="sk-SK" sz="3600" b="1" dirty="0" smtClean="0">
              <a:solidFill>
                <a:srgbClr val="C00000"/>
              </a:solidFill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9364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k-SK" b="1" dirty="0" smtClean="0">
                <a:solidFill>
                  <a:srgbClr val="00B050"/>
                </a:solidFill>
              </a:rPr>
              <a:t/>
            </a:r>
            <a:br>
              <a:rPr lang="sk-SK" b="1" dirty="0" smtClean="0">
                <a:solidFill>
                  <a:srgbClr val="00B050"/>
                </a:solidFill>
              </a:rPr>
            </a:br>
            <a:r>
              <a:rPr lang="sk-SK" b="1" dirty="0" smtClean="0">
                <a:solidFill>
                  <a:srgbClr val="00B050"/>
                </a:solidFill>
              </a:rPr>
              <a:t>Ďakujem za Vašu pozornosť</a:t>
            </a:r>
            <a:br>
              <a:rPr lang="sk-SK" b="1" dirty="0" smtClean="0">
                <a:solidFill>
                  <a:srgbClr val="00B050"/>
                </a:solidFill>
              </a:rPr>
            </a:b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459779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k-SK" altLang="sk-SK" smtClean="0"/>
          </a:p>
        </p:txBody>
      </p:sp>
      <p:pic>
        <p:nvPicPr>
          <p:cNvPr id="459780" name="Picture 2" descr="Image result for world peace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6792"/>
            <a:ext cx="8207375" cy="502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22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763" y="2098675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pPr marL="0" lvl="1" defTabSz="685800">
              <a:lnSpc>
                <a:spcPct val="90000"/>
              </a:lnSpc>
              <a:defRPr/>
            </a:pPr>
            <a:endParaRPr lang="sk-SK" altLang="en-US" sz="3600" cap="all" spc="1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defTabSz="685800">
              <a:lnSpc>
                <a:spcPct val="90000"/>
              </a:lnSpc>
              <a:defRPr/>
            </a:pPr>
            <a:endParaRPr lang="sk-SK" altLang="en-US" cap="all" spc="1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defTabSz="685800">
              <a:lnSpc>
                <a:spcPct val="90000"/>
              </a:lnSpc>
              <a:defRPr/>
            </a:pPr>
            <a:r>
              <a:rPr lang="sk-SK" altLang="en-US" cap="all" spc="100" dirty="0" smtClean="0">
                <a:solidFill>
                  <a:srgbClr val="0099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AKTUÁLNE ÚDALOSTI</a:t>
            </a:r>
            <a:endParaRPr lang="sk-SK" cap="all" spc="100" dirty="0">
              <a:solidFill>
                <a:srgbClr val="0099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7692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009900"/>
                </a:solidFill>
              </a:rPr>
              <a:t>Nobelové</a:t>
            </a:r>
            <a:r>
              <a:rPr lang="en-GB" b="1" dirty="0" smtClean="0">
                <a:solidFill>
                  <a:srgbClr val="009900"/>
                </a:solidFill>
              </a:rPr>
              <a:t> </a:t>
            </a:r>
            <a:r>
              <a:rPr lang="en-GB" b="1" dirty="0" err="1" smtClean="0">
                <a:solidFill>
                  <a:srgbClr val="009900"/>
                </a:solidFill>
              </a:rPr>
              <a:t>cen</a:t>
            </a:r>
            <a:r>
              <a:rPr lang="sk-SK" b="1" dirty="0" smtClean="0">
                <a:solidFill>
                  <a:srgbClr val="009900"/>
                </a:solidFill>
              </a:rPr>
              <a:t>y</a:t>
            </a:r>
            <a:endParaRPr lang="sk-SK" b="1" dirty="0">
              <a:solidFill>
                <a:srgbClr val="0099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8130" name="Picture 2" descr="Monument to Nobel Prize founder Alfred Nobel stands October 4, 2006 in New York City. Americans have won all three of the Nobel Prizes announced thi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1"/>
            <a:ext cx="8352928" cy="495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75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Claudia</a:t>
            </a:r>
            <a:r>
              <a:rPr lang="sk-SK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Goldin</a:t>
            </a:r>
            <a:r>
              <a:rPr lang="sk-SK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- 2023</a:t>
            </a:r>
            <a:br>
              <a:rPr lang="sk-SK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4" descr="Orezanie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00200"/>
            <a:ext cx="8215313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25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err="1" smtClean="0">
                <a:solidFill>
                  <a:srgbClr val="002060"/>
                </a:solidFill>
              </a:rPr>
              <a:t>Antonio</a:t>
            </a:r>
            <a:r>
              <a:rPr lang="sk-SK" b="1" dirty="0" smtClean="0">
                <a:solidFill>
                  <a:srgbClr val="002060"/>
                </a:solidFill>
              </a:rPr>
              <a:t> </a:t>
            </a:r>
            <a:r>
              <a:rPr lang="sk-SK" b="1" dirty="0" err="1" smtClean="0">
                <a:solidFill>
                  <a:srgbClr val="002060"/>
                </a:solidFill>
              </a:rPr>
              <a:t>Guterres</a:t>
            </a:r>
            <a:r>
              <a:rPr lang="sk-SK" b="1" dirty="0" smtClean="0">
                <a:solidFill>
                  <a:srgbClr val="002060"/>
                </a:solidFill>
              </a:rPr>
              <a:t> </a:t>
            </a:r>
            <a:br>
              <a:rPr lang="sk-SK" b="1" dirty="0" smtClean="0">
                <a:solidFill>
                  <a:srgbClr val="002060"/>
                </a:solidFill>
              </a:rPr>
            </a:br>
            <a:r>
              <a:rPr lang="sk-SK" sz="2400" b="1" i="1" dirty="0" smtClean="0">
                <a:solidFill>
                  <a:srgbClr val="002060"/>
                </a:solidFill>
              </a:rPr>
              <a:t>generálny tajomník OSN</a:t>
            </a:r>
            <a:endParaRPr lang="sk-SK" sz="2400" b="1" i="1" dirty="0">
              <a:solidFill>
                <a:srgbClr val="00206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pPr marL="0" indent="0" algn="ctr">
              <a:buNone/>
            </a:pPr>
            <a:r>
              <a:rPr lang="sk-SK" sz="2800" b="1" i="1" dirty="0" smtClean="0">
                <a:solidFill>
                  <a:srgbClr val="009900"/>
                </a:solidFill>
              </a:rPr>
              <a:t>„</a:t>
            </a:r>
            <a:r>
              <a:rPr lang="sk-SK" sz="2800" b="1" i="1" dirty="0" err="1" smtClean="0">
                <a:solidFill>
                  <a:srgbClr val="009900"/>
                </a:solidFill>
              </a:rPr>
              <a:t>The</a:t>
            </a:r>
            <a:r>
              <a:rPr lang="sk-SK" sz="2800" b="1" i="1" dirty="0" smtClean="0">
                <a:solidFill>
                  <a:srgbClr val="009900"/>
                </a:solidFill>
              </a:rPr>
              <a:t> </a:t>
            </a:r>
            <a:r>
              <a:rPr lang="sk-SK" sz="2800" b="1" i="1" dirty="0" err="1" smtClean="0">
                <a:solidFill>
                  <a:srgbClr val="009900"/>
                </a:solidFill>
              </a:rPr>
              <a:t>five</a:t>
            </a:r>
            <a:r>
              <a:rPr lang="sk-SK" sz="2800" b="1" i="1" dirty="0" smtClean="0">
                <a:solidFill>
                  <a:srgbClr val="009900"/>
                </a:solidFill>
              </a:rPr>
              <a:t> </a:t>
            </a:r>
            <a:r>
              <a:rPr lang="sk-SK" sz="2800" b="1" i="1" dirty="0" err="1" smtClean="0">
                <a:solidFill>
                  <a:srgbClr val="009900"/>
                </a:solidFill>
              </a:rPr>
              <a:t>pillars</a:t>
            </a:r>
            <a:r>
              <a:rPr lang="sk-SK" sz="2800" b="1" i="1" dirty="0" smtClean="0">
                <a:solidFill>
                  <a:srgbClr val="009900"/>
                </a:solidFill>
              </a:rPr>
              <a:t> </a:t>
            </a:r>
            <a:r>
              <a:rPr lang="sk-SK" sz="2800" b="1" i="1" dirty="0" err="1" smtClean="0">
                <a:solidFill>
                  <a:srgbClr val="009900"/>
                </a:solidFill>
              </a:rPr>
              <a:t>of</a:t>
            </a:r>
            <a:r>
              <a:rPr lang="sk-SK" sz="2800" b="1" i="1" dirty="0" smtClean="0">
                <a:solidFill>
                  <a:srgbClr val="009900"/>
                </a:solidFill>
              </a:rPr>
              <a:t> </a:t>
            </a:r>
            <a:r>
              <a:rPr lang="sk-SK" sz="2800" b="1" i="1" dirty="0" err="1" smtClean="0">
                <a:solidFill>
                  <a:srgbClr val="009900"/>
                </a:solidFill>
              </a:rPr>
              <a:t>the</a:t>
            </a:r>
            <a:r>
              <a:rPr lang="sk-SK" sz="2800" b="1" i="1" dirty="0" smtClean="0">
                <a:solidFill>
                  <a:srgbClr val="009900"/>
                </a:solidFill>
              </a:rPr>
              <a:t> </a:t>
            </a:r>
            <a:r>
              <a:rPr lang="sk-SK" sz="2800" b="1" i="1" dirty="0" err="1" smtClean="0">
                <a:solidFill>
                  <a:srgbClr val="009900"/>
                </a:solidFill>
              </a:rPr>
              <a:t>Belt</a:t>
            </a:r>
            <a:r>
              <a:rPr lang="sk-SK" sz="2800" b="1" i="1" dirty="0" smtClean="0">
                <a:solidFill>
                  <a:srgbClr val="009900"/>
                </a:solidFill>
              </a:rPr>
              <a:t> and </a:t>
            </a:r>
            <a:r>
              <a:rPr lang="sk-SK" sz="2800" b="1" i="1" dirty="0" err="1" smtClean="0">
                <a:solidFill>
                  <a:srgbClr val="009900"/>
                </a:solidFill>
              </a:rPr>
              <a:t>Road</a:t>
            </a:r>
            <a:r>
              <a:rPr lang="sk-SK" sz="2800" b="1" i="1" dirty="0" smtClean="0">
                <a:solidFill>
                  <a:srgbClr val="009900"/>
                </a:solidFill>
              </a:rPr>
              <a:t> </a:t>
            </a:r>
            <a:r>
              <a:rPr lang="sk-SK" sz="2800" b="1" i="1" dirty="0" err="1" smtClean="0">
                <a:solidFill>
                  <a:srgbClr val="009900"/>
                </a:solidFill>
              </a:rPr>
              <a:t>Initiative</a:t>
            </a:r>
            <a:r>
              <a:rPr lang="sk-SK" sz="2800" b="1" i="1" dirty="0" smtClean="0">
                <a:solidFill>
                  <a:srgbClr val="009900"/>
                </a:solidFill>
              </a:rPr>
              <a:t> are </a:t>
            </a:r>
            <a:r>
              <a:rPr lang="sk-SK" sz="2800" b="1" i="1" dirty="0" err="1" smtClean="0">
                <a:solidFill>
                  <a:srgbClr val="009900"/>
                </a:solidFill>
              </a:rPr>
              <a:t>intrinsically</a:t>
            </a:r>
            <a:r>
              <a:rPr lang="sk-SK" sz="2800" b="1" i="1" dirty="0" smtClean="0">
                <a:solidFill>
                  <a:srgbClr val="009900"/>
                </a:solidFill>
              </a:rPr>
              <a:t> </a:t>
            </a:r>
            <a:r>
              <a:rPr lang="sk-SK" sz="2800" b="1" i="1" dirty="0" err="1" smtClean="0">
                <a:solidFill>
                  <a:srgbClr val="009900"/>
                </a:solidFill>
              </a:rPr>
              <a:t>linked</a:t>
            </a:r>
            <a:r>
              <a:rPr lang="sk-SK" sz="2800" b="1" i="1" dirty="0" smtClean="0">
                <a:solidFill>
                  <a:srgbClr val="009900"/>
                </a:solidFill>
              </a:rPr>
              <a:t> to </a:t>
            </a:r>
            <a:r>
              <a:rPr lang="sk-SK" sz="2800" b="1" i="1" dirty="0" err="1" smtClean="0">
                <a:solidFill>
                  <a:srgbClr val="009900"/>
                </a:solidFill>
              </a:rPr>
              <a:t>the</a:t>
            </a:r>
            <a:r>
              <a:rPr lang="sk-SK" sz="2800" b="1" i="1" dirty="0" smtClean="0">
                <a:solidFill>
                  <a:srgbClr val="009900"/>
                </a:solidFill>
              </a:rPr>
              <a:t> 17 </a:t>
            </a:r>
            <a:r>
              <a:rPr lang="sk-SK" sz="2800" b="1" i="1" dirty="0" err="1" smtClean="0">
                <a:solidFill>
                  <a:srgbClr val="009900"/>
                </a:solidFill>
              </a:rPr>
              <a:t>Sustainable</a:t>
            </a:r>
            <a:r>
              <a:rPr lang="sk-SK" sz="2800" b="1" i="1" dirty="0" smtClean="0">
                <a:solidFill>
                  <a:srgbClr val="009900"/>
                </a:solidFill>
              </a:rPr>
              <a:t> </a:t>
            </a:r>
            <a:r>
              <a:rPr lang="sk-SK" sz="2800" b="1" i="1" dirty="0" err="1" smtClean="0">
                <a:solidFill>
                  <a:srgbClr val="009900"/>
                </a:solidFill>
              </a:rPr>
              <a:t>Development</a:t>
            </a:r>
            <a:r>
              <a:rPr lang="sk-SK" sz="2800" b="1" i="1" dirty="0" smtClean="0">
                <a:solidFill>
                  <a:srgbClr val="009900"/>
                </a:solidFill>
              </a:rPr>
              <a:t> </a:t>
            </a:r>
            <a:r>
              <a:rPr lang="sk-SK" sz="2800" b="1" i="1" dirty="0" err="1" smtClean="0">
                <a:solidFill>
                  <a:srgbClr val="009900"/>
                </a:solidFill>
              </a:rPr>
              <a:t>Goals</a:t>
            </a:r>
            <a:r>
              <a:rPr lang="sk-SK" sz="2800" b="1" i="1" dirty="0" smtClean="0">
                <a:solidFill>
                  <a:srgbClr val="009900"/>
                </a:solidFill>
              </a:rPr>
              <a:t> and </a:t>
            </a:r>
            <a:r>
              <a:rPr lang="sk-SK" sz="2800" b="1" i="1" dirty="0" err="1" smtClean="0">
                <a:solidFill>
                  <a:srgbClr val="009900"/>
                </a:solidFill>
              </a:rPr>
              <a:t>the</a:t>
            </a:r>
            <a:r>
              <a:rPr lang="sk-SK" sz="2800" b="1" i="1" dirty="0" smtClean="0">
                <a:solidFill>
                  <a:srgbClr val="009900"/>
                </a:solidFill>
              </a:rPr>
              <a:t> </a:t>
            </a:r>
            <a:r>
              <a:rPr lang="sk-SK" sz="2800" b="1" i="1" dirty="0" err="1" smtClean="0">
                <a:solidFill>
                  <a:srgbClr val="009900"/>
                </a:solidFill>
              </a:rPr>
              <a:t>world</a:t>
            </a:r>
            <a:r>
              <a:rPr lang="sk-SK" sz="2800" b="1" i="1" dirty="0" smtClean="0">
                <a:solidFill>
                  <a:srgbClr val="009900"/>
                </a:solidFill>
              </a:rPr>
              <a:t> </a:t>
            </a:r>
            <a:r>
              <a:rPr lang="sk-SK" sz="2800" b="1" i="1" dirty="0" err="1" smtClean="0">
                <a:solidFill>
                  <a:srgbClr val="009900"/>
                </a:solidFill>
              </a:rPr>
              <a:t>will</a:t>
            </a:r>
            <a:r>
              <a:rPr lang="sk-SK" sz="2800" b="1" i="1" dirty="0" smtClean="0">
                <a:solidFill>
                  <a:srgbClr val="009900"/>
                </a:solidFill>
              </a:rPr>
              <a:t> </a:t>
            </a:r>
            <a:r>
              <a:rPr lang="sk-SK" sz="2800" b="1" i="1" dirty="0" err="1" smtClean="0">
                <a:solidFill>
                  <a:srgbClr val="009900"/>
                </a:solidFill>
              </a:rPr>
              <a:t>benefit</a:t>
            </a:r>
            <a:r>
              <a:rPr lang="sk-SK" sz="2800" b="1" i="1" dirty="0" smtClean="0">
                <a:solidFill>
                  <a:srgbClr val="009900"/>
                </a:solidFill>
              </a:rPr>
              <a:t> </a:t>
            </a:r>
            <a:r>
              <a:rPr lang="sk-SK" sz="2800" b="1" i="1" dirty="0" err="1" smtClean="0">
                <a:solidFill>
                  <a:srgbClr val="009900"/>
                </a:solidFill>
              </a:rPr>
              <a:t>from</a:t>
            </a:r>
            <a:r>
              <a:rPr lang="sk-SK" sz="2800" b="1" i="1" dirty="0" smtClean="0">
                <a:solidFill>
                  <a:srgbClr val="009900"/>
                </a:solidFill>
              </a:rPr>
              <a:t> a </a:t>
            </a:r>
            <a:r>
              <a:rPr lang="sk-SK" sz="2800" b="1" i="1" dirty="0" err="1" smtClean="0">
                <a:solidFill>
                  <a:srgbClr val="009900"/>
                </a:solidFill>
              </a:rPr>
              <a:t>Belt</a:t>
            </a:r>
            <a:r>
              <a:rPr lang="sk-SK" sz="2800" b="1" i="1" dirty="0" smtClean="0">
                <a:solidFill>
                  <a:srgbClr val="009900"/>
                </a:solidFill>
              </a:rPr>
              <a:t> and </a:t>
            </a:r>
            <a:r>
              <a:rPr lang="sk-SK" sz="2800" b="1" i="1" dirty="0" err="1" smtClean="0">
                <a:solidFill>
                  <a:srgbClr val="009900"/>
                </a:solidFill>
              </a:rPr>
              <a:t>Road</a:t>
            </a:r>
            <a:r>
              <a:rPr lang="sk-SK" sz="2800" b="1" i="1" dirty="0" smtClean="0">
                <a:solidFill>
                  <a:srgbClr val="009900"/>
                </a:solidFill>
              </a:rPr>
              <a:t> </a:t>
            </a:r>
            <a:r>
              <a:rPr lang="sk-SK" sz="2800" b="1" i="1" dirty="0" err="1" smtClean="0">
                <a:solidFill>
                  <a:srgbClr val="009900"/>
                </a:solidFill>
              </a:rPr>
              <a:t>Initiative</a:t>
            </a:r>
            <a:r>
              <a:rPr lang="sk-SK" sz="2800" b="1" i="1" dirty="0" smtClean="0">
                <a:solidFill>
                  <a:srgbClr val="009900"/>
                </a:solidFill>
              </a:rPr>
              <a:t> </a:t>
            </a:r>
            <a:r>
              <a:rPr lang="sk-SK" sz="2800" b="1" i="1" dirty="0" err="1" smtClean="0">
                <a:solidFill>
                  <a:srgbClr val="009900"/>
                </a:solidFill>
              </a:rPr>
              <a:t>that</a:t>
            </a:r>
            <a:r>
              <a:rPr lang="sk-SK" sz="2800" b="1" i="1" dirty="0" smtClean="0">
                <a:solidFill>
                  <a:srgbClr val="009900"/>
                </a:solidFill>
              </a:rPr>
              <a:t> </a:t>
            </a:r>
            <a:r>
              <a:rPr lang="sk-SK" sz="2800" b="1" i="1" dirty="0" err="1" smtClean="0">
                <a:solidFill>
                  <a:srgbClr val="009900"/>
                </a:solidFill>
              </a:rPr>
              <a:t>accelerates</a:t>
            </a:r>
            <a:r>
              <a:rPr lang="sk-SK" sz="2800" b="1" i="1" dirty="0" smtClean="0">
                <a:solidFill>
                  <a:srgbClr val="009900"/>
                </a:solidFill>
              </a:rPr>
              <a:t> </a:t>
            </a:r>
            <a:r>
              <a:rPr lang="sk-SK" sz="2800" b="1" i="1" dirty="0" err="1" smtClean="0">
                <a:solidFill>
                  <a:srgbClr val="009900"/>
                </a:solidFill>
              </a:rPr>
              <a:t>efforts</a:t>
            </a:r>
            <a:r>
              <a:rPr lang="sk-SK" sz="2800" b="1" i="1" dirty="0" smtClean="0">
                <a:solidFill>
                  <a:srgbClr val="009900"/>
                </a:solidFill>
              </a:rPr>
              <a:t> to </a:t>
            </a:r>
            <a:r>
              <a:rPr lang="sk-SK" sz="2800" b="1" i="1" dirty="0" err="1" smtClean="0">
                <a:solidFill>
                  <a:srgbClr val="009900"/>
                </a:solidFill>
              </a:rPr>
              <a:t>achievethe</a:t>
            </a:r>
            <a:r>
              <a:rPr lang="sk-SK" sz="2800" b="1" i="1" dirty="0" smtClean="0">
                <a:solidFill>
                  <a:srgbClr val="009900"/>
                </a:solidFill>
              </a:rPr>
              <a:t> </a:t>
            </a:r>
            <a:r>
              <a:rPr lang="sk-SK" sz="2800" b="1" i="1" dirty="0" err="1" smtClean="0">
                <a:solidFill>
                  <a:srgbClr val="009900"/>
                </a:solidFill>
              </a:rPr>
              <a:t>Sustainable</a:t>
            </a:r>
            <a:r>
              <a:rPr lang="sk-SK" sz="2800" b="1" i="1" dirty="0" smtClean="0">
                <a:solidFill>
                  <a:srgbClr val="009900"/>
                </a:solidFill>
              </a:rPr>
              <a:t> </a:t>
            </a:r>
            <a:r>
              <a:rPr lang="sk-SK" sz="2800" b="1" i="1" dirty="0" err="1" smtClean="0">
                <a:solidFill>
                  <a:srgbClr val="009900"/>
                </a:solidFill>
              </a:rPr>
              <a:t>Development</a:t>
            </a:r>
            <a:r>
              <a:rPr lang="sk-SK" sz="2800" b="1" i="1" dirty="0" smtClean="0">
                <a:solidFill>
                  <a:srgbClr val="009900"/>
                </a:solidFill>
              </a:rPr>
              <a:t> </a:t>
            </a:r>
            <a:r>
              <a:rPr lang="sk-SK" sz="2800" b="1" i="1" dirty="0" err="1" smtClean="0">
                <a:solidFill>
                  <a:srgbClr val="009900"/>
                </a:solidFill>
              </a:rPr>
              <a:t>Goals</a:t>
            </a:r>
            <a:r>
              <a:rPr lang="sk-SK" sz="2800" b="1" i="1" dirty="0" smtClean="0">
                <a:solidFill>
                  <a:srgbClr val="009900"/>
                </a:solidFill>
              </a:rPr>
              <a:t>“</a:t>
            </a:r>
          </a:p>
          <a:p>
            <a:pPr marL="0" indent="0" algn="ctr">
              <a:buNone/>
            </a:pPr>
            <a:endParaRPr lang="sk-SK" sz="2400" b="1" i="1" dirty="0" smtClean="0">
              <a:solidFill>
                <a:srgbClr val="2313F9"/>
              </a:solidFill>
            </a:endParaRPr>
          </a:p>
          <a:p>
            <a:pPr marL="0" indent="0" algn="r">
              <a:buNone/>
            </a:pPr>
            <a:endParaRPr lang="sk-SK" sz="1800" b="1" i="1" dirty="0" smtClean="0">
              <a:solidFill>
                <a:srgbClr val="7030A0"/>
              </a:solidFill>
            </a:endParaRPr>
          </a:p>
          <a:p>
            <a:pPr marL="0" indent="0" algn="r">
              <a:buNone/>
            </a:pPr>
            <a:r>
              <a:rPr lang="sk-SK" sz="1800" b="1" i="1" dirty="0" err="1" smtClean="0">
                <a:solidFill>
                  <a:srgbClr val="7030A0"/>
                </a:solidFill>
              </a:rPr>
              <a:t>The</a:t>
            </a:r>
            <a:r>
              <a:rPr lang="sk-SK" sz="1800" b="1" i="1" dirty="0" smtClean="0">
                <a:solidFill>
                  <a:srgbClr val="7030A0"/>
                </a:solidFill>
              </a:rPr>
              <a:t> </a:t>
            </a:r>
            <a:r>
              <a:rPr lang="sk-SK" sz="1800" b="1" i="1" dirty="0" err="1" smtClean="0">
                <a:solidFill>
                  <a:srgbClr val="7030A0"/>
                </a:solidFill>
              </a:rPr>
              <a:t>second</a:t>
            </a:r>
            <a:r>
              <a:rPr lang="sk-SK" sz="1800" b="1" i="1" dirty="0" smtClean="0">
                <a:solidFill>
                  <a:srgbClr val="7030A0"/>
                </a:solidFill>
              </a:rPr>
              <a:t> </a:t>
            </a:r>
            <a:r>
              <a:rPr lang="sk-SK" sz="1800" b="1" i="1" dirty="0" err="1" smtClean="0">
                <a:solidFill>
                  <a:srgbClr val="7030A0"/>
                </a:solidFill>
              </a:rPr>
              <a:t>Belt</a:t>
            </a:r>
            <a:r>
              <a:rPr lang="sk-SK" sz="1800" b="1" i="1" dirty="0" smtClean="0">
                <a:solidFill>
                  <a:srgbClr val="7030A0"/>
                </a:solidFill>
              </a:rPr>
              <a:t> </a:t>
            </a:r>
            <a:r>
              <a:rPr lang="sk-SK" sz="1800" b="1" i="1" dirty="0" err="1" smtClean="0">
                <a:solidFill>
                  <a:srgbClr val="7030A0"/>
                </a:solidFill>
              </a:rPr>
              <a:t>Road</a:t>
            </a:r>
            <a:r>
              <a:rPr lang="sk-SK" sz="1800" b="1" i="1" dirty="0" smtClean="0">
                <a:solidFill>
                  <a:srgbClr val="7030A0"/>
                </a:solidFill>
              </a:rPr>
              <a:t> </a:t>
            </a:r>
            <a:r>
              <a:rPr lang="sk-SK" sz="1800" b="1" i="1" dirty="0" err="1" smtClean="0">
                <a:solidFill>
                  <a:srgbClr val="7030A0"/>
                </a:solidFill>
              </a:rPr>
              <a:t>Forum</a:t>
            </a:r>
            <a:r>
              <a:rPr lang="sk-SK" sz="1800" b="1" i="1" dirty="0" smtClean="0">
                <a:solidFill>
                  <a:srgbClr val="7030A0"/>
                </a:solidFill>
              </a:rPr>
              <a:t>, 27.apríla 2019</a:t>
            </a:r>
            <a:endParaRPr lang="sk-SK" sz="18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4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62200"/>
            <a:ext cx="9144000" cy="1295400"/>
          </a:xfrm>
        </p:spPr>
        <p:txBody>
          <a:bodyPr>
            <a:noAutofit/>
          </a:bodyPr>
          <a:lstStyle/>
          <a:p>
            <a:pPr lvl="1">
              <a:defRPr/>
            </a:pPr>
            <a:r>
              <a:rPr lang="sk-SK" dirty="0" smtClean="0">
                <a:solidFill>
                  <a:srgbClr val="2313F9"/>
                </a:solidFill>
              </a:rPr>
              <a:t>Aký bol historický vývoj</a:t>
            </a:r>
          </a:p>
        </p:txBody>
      </p:sp>
    </p:spTree>
    <p:extLst>
      <p:ext uri="{BB962C8B-B14F-4D97-AF65-F5344CB8AC3E}">
        <p14:creationId xmlns:p14="http://schemas.microsoft.com/office/powerpoint/2010/main" val="21912411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2060"/>
                </a:solidFill>
              </a:rPr>
              <a:t>Pôvodná a nová hodvábna cesta</a:t>
            </a:r>
            <a:endParaRPr lang="sk-SK" b="1" dirty="0">
              <a:solidFill>
                <a:srgbClr val="00206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170" name="Picture 2" descr="Map of China's proposed Belt and Road Initiative including a land rout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352928" cy="497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82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solidFill>
                  <a:srgbClr val="002060"/>
                </a:solidFill>
              </a:rPr>
              <a:t>Päť základných pilierov</a:t>
            </a:r>
            <a:endParaRPr lang="sk-SK" b="1" dirty="0">
              <a:solidFill>
                <a:srgbClr val="00206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4000" b="1" dirty="0" smtClean="0">
                <a:solidFill>
                  <a:srgbClr val="009900"/>
                </a:solidFill>
              </a:rPr>
              <a:t>Vzájomná koordinácia</a:t>
            </a:r>
          </a:p>
          <a:p>
            <a:r>
              <a:rPr lang="sk-SK" sz="4000" b="1" dirty="0" smtClean="0">
                <a:solidFill>
                  <a:srgbClr val="009900"/>
                </a:solidFill>
              </a:rPr>
              <a:t>Vzájomné prepojenie</a:t>
            </a:r>
          </a:p>
          <a:p>
            <a:r>
              <a:rPr lang="sk-SK" sz="4000" b="1" dirty="0" smtClean="0">
                <a:solidFill>
                  <a:srgbClr val="009900"/>
                </a:solidFill>
              </a:rPr>
              <a:t>Obchod bez bariér</a:t>
            </a:r>
          </a:p>
          <a:p>
            <a:r>
              <a:rPr lang="sk-SK" sz="4000" b="1" dirty="0" smtClean="0">
                <a:solidFill>
                  <a:srgbClr val="009900"/>
                </a:solidFill>
              </a:rPr>
              <a:t>Finančná integrácia</a:t>
            </a:r>
          </a:p>
          <a:p>
            <a:r>
              <a:rPr lang="sk-SK" sz="4000" b="1" dirty="0" smtClean="0">
                <a:solidFill>
                  <a:srgbClr val="009900"/>
                </a:solidFill>
              </a:rPr>
              <a:t>Vzájomná výmena ľudí</a:t>
            </a:r>
            <a:endParaRPr lang="sk-SK" sz="40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0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2060"/>
                </a:solidFill>
              </a:rPr>
              <a:t>Nová hodvábna cesta</a:t>
            </a:r>
            <a:endParaRPr lang="sk-SK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hina's Belt and Road Initiative Opens Up Unprecedented Opportunities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00200"/>
            <a:ext cx="8208912" cy="48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31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1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0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Bežný">
  <a:themeElements>
    <a:clrScheme name="uprave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FFFFFF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ežný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ežný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1_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0000"/>
      </a:accent1>
      <a:accent2>
        <a:srgbClr val="333399"/>
      </a:accent2>
      <a:accent3>
        <a:srgbClr val="7575D1"/>
      </a:accent3>
      <a:accent4>
        <a:srgbClr val="000000"/>
      </a:accent4>
      <a:accent5>
        <a:srgbClr val="FF5B5B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2_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0000"/>
      </a:accent1>
      <a:accent2>
        <a:srgbClr val="333399"/>
      </a:accent2>
      <a:accent3>
        <a:srgbClr val="7575D1"/>
      </a:accent3>
      <a:accent4>
        <a:srgbClr val="000000"/>
      </a:accent4>
      <a:accent5>
        <a:srgbClr val="FF5B5B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7_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3_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0000"/>
      </a:accent1>
      <a:accent2>
        <a:srgbClr val="333399"/>
      </a:accent2>
      <a:accent3>
        <a:srgbClr val="7575D1"/>
      </a:accent3>
      <a:accent4>
        <a:srgbClr val="000000"/>
      </a:accent4>
      <a:accent5>
        <a:srgbClr val="FF5B5B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4_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0000"/>
      </a:accent1>
      <a:accent2>
        <a:srgbClr val="333399"/>
      </a:accent2>
      <a:accent3>
        <a:srgbClr val="7575D1"/>
      </a:accent3>
      <a:accent4>
        <a:srgbClr val="000000"/>
      </a:accent4>
      <a:accent5>
        <a:srgbClr val="FF5B5B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_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5_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0000"/>
      </a:accent1>
      <a:accent2>
        <a:srgbClr val="333399"/>
      </a:accent2>
      <a:accent3>
        <a:srgbClr val="7575D1"/>
      </a:accent3>
      <a:accent4>
        <a:srgbClr val="000000"/>
      </a:accent4>
      <a:accent5>
        <a:srgbClr val="FF5B5B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9_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0000"/>
      </a:accent1>
      <a:accent2>
        <a:srgbClr val="333399"/>
      </a:accent2>
      <a:accent3>
        <a:srgbClr val="7575D1"/>
      </a:accent3>
      <a:accent4>
        <a:srgbClr val="000000"/>
      </a:accent4>
      <a:accent5>
        <a:srgbClr val="FF5B5B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6_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7_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0000"/>
      </a:accent1>
      <a:accent2>
        <a:srgbClr val="333399"/>
      </a:accent2>
      <a:accent3>
        <a:srgbClr val="7575D1"/>
      </a:accent3>
      <a:accent4>
        <a:srgbClr val="000000"/>
      </a:accent4>
      <a:accent5>
        <a:srgbClr val="FF5B5B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9_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0000"/>
      </a:accent1>
      <a:accent2>
        <a:srgbClr val="333399"/>
      </a:accent2>
      <a:accent3>
        <a:srgbClr val="7575D1"/>
      </a:accent3>
      <a:accent4>
        <a:srgbClr val="000000"/>
      </a:accent4>
      <a:accent5>
        <a:srgbClr val="FF5B5B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30_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0000"/>
      </a:accent1>
      <a:accent2>
        <a:srgbClr val="333399"/>
      </a:accent2>
      <a:accent3>
        <a:srgbClr val="7575D1"/>
      </a:accent3>
      <a:accent4>
        <a:srgbClr val="000000"/>
      </a:accent4>
      <a:accent5>
        <a:srgbClr val="FF5B5B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3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33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2_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8_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0000"/>
      </a:accent1>
      <a:accent2>
        <a:srgbClr val="333399"/>
      </a:accent2>
      <a:accent3>
        <a:srgbClr val="7575D1"/>
      </a:accent3>
      <a:accent4>
        <a:srgbClr val="000000"/>
      </a:accent4>
      <a:accent5>
        <a:srgbClr val="FF5B5B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7_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0000"/>
      </a:accent1>
      <a:accent2>
        <a:srgbClr val="333399"/>
      </a:accent2>
      <a:accent3>
        <a:srgbClr val="7575D1"/>
      </a:accent3>
      <a:accent4>
        <a:srgbClr val="000000"/>
      </a:accent4>
      <a:accent5>
        <a:srgbClr val="FF5B5B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upravena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FFFFFF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20850</TotalTime>
  <Words>268</Words>
  <Application>Microsoft Office PowerPoint</Application>
  <PresentationFormat>Prezentácia na obrazovke (4:3)</PresentationFormat>
  <Paragraphs>68</Paragraphs>
  <Slides>18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26</vt:i4>
      </vt:variant>
      <vt:variant>
        <vt:lpstr>Nadpisy snímok</vt:lpstr>
      </vt:variant>
      <vt:variant>
        <vt:i4>18</vt:i4>
      </vt:variant>
    </vt:vector>
  </HeadingPairs>
  <TitlesOfParts>
    <vt:vector size="44" baseType="lpstr">
      <vt:lpstr>31_Default Design</vt:lpstr>
      <vt:lpstr>19_Default Design</vt:lpstr>
      <vt:lpstr>14_Default Design</vt:lpstr>
      <vt:lpstr>15_Default Design</vt:lpstr>
      <vt:lpstr>16_Default Design</vt:lpstr>
      <vt:lpstr>2_Default Design</vt:lpstr>
      <vt:lpstr>18_Default Design</vt:lpstr>
      <vt:lpstr>28_Default Design</vt:lpstr>
      <vt:lpstr>17_Default Design</vt:lpstr>
      <vt:lpstr>20_Default Design</vt:lpstr>
      <vt:lpstr>Bežný</vt:lpstr>
      <vt:lpstr>21_Default Design</vt:lpstr>
      <vt:lpstr>22_Default Design</vt:lpstr>
      <vt:lpstr>7_Motív Office</vt:lpstr>
      <vt:lpstr>23_Default Design</vt:lpstr>
      <vt:lpstr>24_Default Design</vt:lpstr>
      <vt:lpstr>2_Motív Office</vt:lpstr>
      <vt:lpstr>25_Default Design</vt:lpstr>
      <vt:lpstr>26_Default Design</vt:lpstr>
      <vt:lpstr>6_Motív Office</vt:lpstr>
      <vt:lpstr>27_Default Design</vt:lpstr>
      <vt:lpstr>29_Default Design</vt:lpstr>
      <vt:lpstr>30_Default Design</vt:lpstr>
      <vt:lpstr>32_Default Design</vt:lpstr>
      <vt:lpstr>33_Default Design</vt:lpstr>
      <vt:lpstr>22_Motív Office</vt:lpstr>
      <vt:lpstr>HospodÁrsky klub SR  </vt:lpstr>
      <vt:lpstr>Prezentácia programu PowerPoint</vt:lpstr>
      <vt:lpstr>Nobelové ceny</vt:lpstr>
      <vt:lpstr> Claudia Goldin - 2023 </vt:lpstr>
      <vt:lpstr>Antonio Guterres  generálny tajomník OSN</vt:lpstr>
      <vt:lpstr>Aký bol historický vývoj</vt:lpstr>
      <vt:lpstr>Pôvodná a nová hodvábna cesta</vt:lpstr>
      <vt:lpstr>Päť základných pilierov</vt:lpstr>
      <vt:lpstr>Nová hodvábna cesta</vt:lpstr>
      <vt:lpstr>Aký bol vývoj jednotlivých projektov ?</vt:lpstr>
      <vt:lpstr>Vytvorenie 6 koridorov</vt:lpstr>
      <vt:lpstr>Aký je stav v súčasnosti ?</vt:lpstr>
      <vt:lpstr>3. Fórum Hodvábnej cesty </vt:lpstr>
      <vt:lpstr>Aký môže mať vplyv na multipolárny systém </vt:lpstr>
      <vt:lpstr>Dvaja silní konkurenti</vt:lpstr>
      <vt:lpstr>Nová stratégia Číny</vt:lpstr>
      <vt:lpstr>Záver</vt:lpstr>
      <vt:lpstr> Ďakujem za Vašu pozornosť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Lenka Bartošová</dc:creator>
  <cp:lastModifiedBy>Juraj Sipko</cp:lastModifiedBy>
  <cp:revision>323</cp:revision>
  <cp:lastPrinted>2018-06-26T10:25:52Z</cp:lastPrinted>
  <dcterms:created xsi:type="dcterms:W3CDTF">2016-09-12T12:06:37Z</dcterms:created>
  <dcterms:modified xsi:type="dcterms:W3CDTF">2023-10-14T16:35:43Z</dcterms:modified>
</cp:coreProperties>
</file>