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2" r:id="rId3"/>
    <p:sldId id="273" r:id="rId4"/>
    <p:sldId id="258" r:id="rId5"/>
    <p:sldId id="275" r:id="rId6"/>
    <p:sldId id="262" r:id="rId7"/>
    <p:sldId id="267" r:id="rId8"/>
    <p:sldId id="276" r:id="rId9"/>
    <p:sldId id="263" r:id="rId10"/>
    <p:sldId id="264" r:id="rId11"/>
    <p:sldId id="277" r:id="rId12"/>
    <p:sldId id="265" r:id="rId13"/>
    <p:sldId id="278" r:id="rId14"/>
    <p:sldId id="266" r:id="rId15"/>
    <p:sldId id="286" r:id="rId16"/>
    <p:sldId id="279" r:id="rId17"/>
    <p:sldId id="268" r:id="rId18"/>
    <p:sldId id="280" r:id="rId19"/>
    <p:sldId id="269" r:id="rId20"/>
    <p:sldId id="270" r:id="rId21"/>
    <p:sldId id="271" r:id="rId22"/>
    <p:sldId id="274" r:id="rId23"/>
    <p:sldId id="285" r:id="rId24"/>
  </p:sldIdLst>
  <p:sldSz cx="9144000" cy="5143500" type="screen16x9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139" autoAdjust="0"/>
  </p:normalViewPr>
  <p:slideViewPr>
    <p:cSldViewPr>
      <p:cViewPr varScale="1">
        <p:scale>
          <a:sx n="87" d="100"/>
          <a:sy n="87" d="100"/>
        </p:scale>
        <p:origin x="-9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A673C-11AF-40BA-BA53-08A9597F23A6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4571E-5F84-41F6-80A6-926BDFF1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Pravidelne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vraciam</a:t>
            </a:r>
            <a:r>
              <a:rPr lang="en-US" dirty="0" smtClean="0"/>
              <a:t> do </a:t>
            </a:r>
            <a:r>
              <a:rPr lang="en-US" dirty="0" err="1" smtClean="0"/>
              <a:t>Kolumbie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kúsok</a:t>
            </a:r>
            <a:r>
              <a:rPr lang="en-US" dirty="0" smtClean="0"/>
              <a:t> </a:t>
            </a:r>
            <a:r>
              <a:rPr lang="en-US" dirty="0" err="1" smtClean="0"/>
              <a:t>prejde</a:t>
            </a:r>
            <a:r>
              <a:rPr lang="en-US" dirty="0" smtClean="0"/>
              <a:t> </a:t>
            </a:r>
            <a:r>
              <a:rPr lang="en-US" dirty="0" err="1" smtClean="0"/>
              <a:t>mojimi</a:t>
            </a:r>
            <a:r>
              <a:rPr lang="en-US" dirty="0" smtClean="0"/>
              <a:t> </a:t>
            </a:r>
            <a:r>
              <a:rPr lang="en-US" dirty="0" err="1" smtClean="0"/>
              <a:t>rukami</a:t>
            </a:r>
            <a:r>
              <a:rPr lang="en-US" dirty="0" smtClean="0"/>
              <a:t>. Z </a:t>
            </a:r>
            <a:r>
              <a:rPr lang="en-US" dirty="0" err="1" smtClean="0"/>
              <a:t>hotového</a:t>
            </a:r>
            <a:r>
              <a:rPr lang="en-US" dirty="0" smtClean="0"/>
              <a:t> a </a:t>
            </a:r>
            <a:r>
              <a:rPr lang="en-US" dirty="0" err="1" smtClean="0"/>
              <a:t>starostlivo</a:t>
            </a:r>
            <a:r>
              <a:rPr lang="en-US" dirty="0" smtClean="0"/>
              <a:t> </a:t>
            </a:r>
            <a:r>
              <a:rPr lang="en-US" dirty="0" err="1" smtClean="0"/>
              <a:t>vybraného</a:t>
            </a:r>
            <a:r>
              <a:rPr lang="en-US" dirty="0" smtClean="0"/>
              <a:t> </a:t>
            </a:r>
            <a:r>
              <a:rPr lang="en-US" dirty="0" err="1" smtClean="0"/>
              <a:t>materiálu</a:t>
            </a:r>
            <a:r>
              <a:rPr lang="en-US" dirty="0" smtClean="0"/>
              <a:t> </a:t>
            </a:r>
            <a:r>
              <a:rPr lang="en-US" dirty="0" err="1" smtClean="0"/>
              <a:t>napokon</a:t>
            </a:r>
            <a:r>
              <a:rPr lang="en-US" dirty="0" smtClean="0"/>
              <a:t> s </a:t>
            </a:r>
            <a:r>
              <a:rPr lang="en-US" dirty="0" err="1" smtClean="0"/>
              <a:t>láskou</a:t>
            </a:r>
            <a:r>
              <a:rPr lang="en-US" dirty="0" smtClean="0"/>
              <a:t> </a:t>
            </a:r>
            <a:r>
              <a:rPr lang="en-US" dirty="0" err="1" smtClean="0"/>
              <a:t>vyrábam</a:t>
            </a:r>
            <a:r>
              <a:rPr lang="en-US" dirty="0" smtClean="0"/>
              <a:t> </a:t>
            </a:r>
            <a:r>
              <a:rPr lang="en-US" dirty="0" err="1" smtClean="0"/>
              <a:t>šperky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príbeh</a:t>
            </a:r>
            <a:r>
              <a:rPr lang="en-US" dirty="0" smtClean="0"/>
              <a:t>.</a:t>
            </a:r>
            <a:r>
              <a:rPr lang="sk-SK" dirty="0" smtClean="0"/>
              <a:t> </a:t>
            </a:r>
            <a:r>
              <a:rPr lang="en-US" dirty="0" err="1" smtClean="0"/>
              <a:t>Šperky</a:t>
            </a:r>
            <a:r>
              <a:rPr lang="en-US" dirty="0" smtClean="0"/>
              <a:t> z </a:t>
            </a:r>
            <a:r>
              <a:rPr lang="en-US" dirty="0" err="1" smtClean="0"/>
              <a:t>plodov</a:t>
            </a:r>
            <a:r>
              <a:rPr lang="en-US" dirty="0" smtClean="0"/>
              <a:t> La </a:t>
            </a:r>
            <a:r>
              <a:rPr lang="en-US" dirty="0" err="1" smtClean="0"/>
              <a:t>Tagua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organické</a:t>
            </a:r>
            <a:r>
              <a:rPr lang="en-US" dirty="0" smtClean="0"/>
              <a:t>, </a:t>
            </a:r>
            <a:r>
              <a:rPr lang="en-US" dirty="0" err="1" smtClean="0"/>
              <a:t>ekologické</a:t>
            </a:r>
            <a:r>
              <a:rPr lang="en-US" dirty="0" smtClean="0"/>
              <a:t> a </a:t>
            </a:r>
            <a:r>
              <a:rPr lang="en-US" dirty="0" err="1" smtClean="0"/>
              <a:t>skrývajú</a:t>
            </a:r>
            <a:r>
              <a:rPr lang="en-US" dirty="0" smtClean="0"/>
              <a:t> v sebe </a:t>
            </a:r>
            <a:r>
              <a:rPr lang="en-US" dirty="0" err="1" smtClean="0"/>
              <a:t>silný</a:t>
            </a:r>
            <a:r>
              <a:rPr lang="en-US" dirty="0" smtClean="0"/>
              <a:t> </a:t>
            </a:r>
            <a:r>
              <a:rPr lang="en-US" dirty="0" err="1" smtClean="0"/>
              <a:t>etický</a:t>
            </a:r>
            <a:r>
              <a:rPr lang="en-US" dirty="0" smtClean="0"/>
              <a:t> </a:t>
            </a:r>
            <a:r>
              <a:rPr lang="en-US" dirty="0" err="1" smtClean="0"/>
              <a:t>rozmer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571E-5F84-41F6-80A6-926BDFF1D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5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5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9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5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1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3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0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8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9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87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0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880F-2AAB-4D8F-A0EE-23DD14310C6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12CC-B314-4A97-9EDE-F2DF8F28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880F-2AAB-4D8F-A0EE-23DD14310C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12CC-B314-4A97-9EDE-F2DF8F28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i8hYzFjNTMAhVDPRoKHRcWD-sQjRwIBw&amp;url=http://bestpage.cz/img_profil/srdce.html&amp;psig=AFQjCNExIGJYmWsMugcXcz1skh3ipjxyFA&amp;ust=1463127232589874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sk/url?sa=i&amp;rct=j&amp;q=&amp;esrc=s&amp;source=images&amp;cd=&amp;cad=rja&amp;uact=8&amp;ved=0ahUKEwj45pGojNTMAhVDVhoKHeKkCQ8QjRwIBw&amp;url=https://zskomsnina.edupage.org/text2/&amp;bvm=bv.121658157,d.bGs&amp;psig=AFQjCNEETOQCOm6bXWAyHX8b-zkkncvh8Q&amp;ust=1463127355153722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oogle.sk/url?sa=i&amp;rct=j&amp;q=&amp;esrc=s&amp;source=images&amp;cd=&amp;cad=rja&amp;uact=8&amp;ved=0ahUKEwj9ns38ktTMAhWKPxoKHQLsCPcQjRwIBw&amp;url=http://worldartsme.com/throw-trash-away-clipart.html&amp;bvm=bv.121658157,d.bGs&amp;psig=AFQjCNFjyQWdtr6PDsgdzVOMaIoMuVjqDw&amp;ust=1463129138473072" TargetMode="External"/><Relationship Id="rId7" Type="http://schemas.openxmlformats.org/officeDocument/2006/relationships/hyperlink" Target="http://www.google.sk/url?sa=i&amp;rct=j&amp;q=&amp;esrc=s&amp;source=images&amp;cd=&amp;cad=rja&amp;uact=8&amp;ved=0ahUKEwiA95T9ltTMAhXDzRoKHajlCQoQjRwIBw&amp;url=http://www.clipartpanda.com/categories/auditing-clipart&amp;bvm=bv.121658157,d.bGs&amp;psig=AFQjCNE9MnirVxRcbXM1yvUSO6kSpE837A&amp;ust=14631302138754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sk/url?sa=i&amp;rct=j&amp;q=&amp;esrc=s&amp;source=images&amp;cd=&amp;cad=rja&amp;uact=8&amp;ved=0ahUKEwj1-Y6clNTMAhUEfhoKHboIDq0QjRwIBw&amp;url=https://www.iconfinder.com/icons/489494/airplane_earth_flight_global_planet_transportation_travel_icon&amp;bvm=bv.121658157,d.bGs&amp;psig=AFQjCNHnLjqeA7YzbmbZBRtxakRtqTUIeQ&amp;ust=1463129480326946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jL2c6zmtTMAhXCPxoKHb9nDKkQjRwIBw&amp;url=http://www.georgethegeographer.co.uk/Base_maps.html&amp;bvm=bv.121658157,d.bGs&amp;psig=AFQjCNFKo2RSoHqCJ4a5IxknvFvSBjnwIg&amp;ust=146313114330596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google.sk/url?sa=i&amp;rct=j&amp;q=&amp;esrc=s&amp;source=images&amp;cd=&amp;cad=rja&amp;uact=8&amp;ved=0ahUKEwjP3IvRnNTMAhWISRoKHVvIDGAQjRwIBw&amp;url=https://www.iconfinder.com/icons/523071/destination_flag_ensign_flag_location_flag_triangle_flag_icon&amp;psig=AFQjCNHESVTaY74EGUk7MAemZpJxCirHKg&amp;ust=1463131736882132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7" y="843557"/>
            <a:ext cx="6696746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6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ÚVOD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ZA HRANICE STEREOTYPU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JUŽNÁ AMERIKA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LA TAGUA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VÝROBNÝ PROCES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ŠPERKY, KTORÉ POMÁHAJÚ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22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411510"/>
            <a:ext cx="32403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LA</a:t>
            </a:r>
            <a:r>
              <a:rPr lang="en-US" sz="2800" b="1" dirty="0" smtClean="0">
                <a:latin typeface="Gabriola" panose="04040605051002020D02" pitchFamily="82" charset="0"/>
              </a:rPr>
              <a:t>  </a:t>
            </a:r>
            <a:r>
              <a:rPr lang="sk-SK" sz="2800" b="1" dirty="0" smtClean="0">
                <a:latin typeface="Gabriola" panose="04040605051002020D02" pitchFamily="82" charset="0"/>
              </a:rPr>
              <a:t>TAGUA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781" y="112084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Pozorovanie  každodenného života </a:t>
            </a:r>
            <a:r>
              <a:rPr lang="sk-SK" dirty="0" smtClean="0"/>
              <a:t>domorodcov ma priviedlo k materiálu La </a:t>
            </a:r>
            <a:r>
              <a:rPr lang="sk-SK" dirty="0" err="1" smtClean="0"/>
              <a:t>T</a:t>
            </a:r>
            <a:r>
              <a:rPr lang="sk-SK" dirty="0" err="1" smtClean="0"/>
              <a:t>agua</a:t>
            </a: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ym typeface="Wingdings" pitchFamily="2" charset="2"/>
              </a:rPr>
              <a:t>Orechy </a:t>
            </a:r>
            <a:r>
              <a:rPr lang="sk-SK" dirty="0">
                <a:sym typeface="Wingdings" pitchFamily="2" charset="2"/>
              </a:rPr>
              <a:t>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Tagua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sk-SK" dirty="0" smtClean="0">
                <a:sym typeface="Wingdings" pitchFamily="2" charset="2"/>
              </a:rPr>
              <a:t>ú je</a:t>
            </a:r>
            <a:r>
              <a:rPr lang="sk-SK" dirty="0" smtClean="0"/>
              <a:t>diný rastlinný produkt, ktorý je svojím zložením, tvrdosťou a </a:t>
            </a:r>
            <a:r>
              <a:rPr lang="sk-SK" dirty="0" smtClean="0"/>
              <a:t>farbou </a:t>
            </a:r>
            <a:r>
              <a:rPr lang="sk-SK" dirty="0" smtClean="0"/>
              <a:t>identický so slonovinou </a:t>
            </a:r>
            <a:r>
              <a:rPr lang="sk-SK" dirty="0" smtClean="0"/>
              <a:t>zvierat</a:t>
            </a: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ym typeface="Wingdings" pitchFamily="2" charset="2"/>
              </a:rPr>
              <a:t>Americká armáda mala počas I. sv. vojny gombíky na uniformách z La </a:t>
            </a:r>
            <a:r>
              <a:rPr lang="sk-SK" dirty="0" err="1" smtClean="0">
                <a:sym typeface="Wingdings" pitchFamily="2" charset="2"/>
              </a:rPr>
              <a:t>Tagua</a:t>
            </a:r>
            <a:endParaRPr lang="sk-SK" dirty="0" smtClean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ym typeface="Wingdings" pitchFamily="2" charset="2"/>
              </a:rPr>
              <a:t>Rozhodnutie priniesť tento fascinujúci materiál plný energie na Slovensko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7" t="-1" b="-2321"/>
          <a:stretch/>
        </p:blipFill>
        <p:spPr>
          <a:xfrm>
            <a:off x="5940152" y="2896564"/>
            <a:ext cx="3016060" cy="2267474"/>
          </a:xfrm>
        </p:spPr>
      </p:pic>
      <p:pic>
        <p:nvPicPr>
          <p:cNvPr id="7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08" y="411510"/>
            <a:ext cx="1836204" cy="24482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94" y="1419622"/>
            <a:ext cx="2443853" cy="219458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6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ÚVOD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ZA HRANICE STEREOTYPU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JUŽNÁ AMERIKA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LA TAGUA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VÝROBNÝ PROCES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ŠPERKY, KTORÉ POMÁHAJÚ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38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482937"/>
            <a:ext cx="32403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VÝROBNÝ</a:t>
            </a:r>
            <a:r>
              <a:rPr lang="en-US" sz="2800" b="1" dirty="0" smtClean="0">
                <a:latin typeface="Gabriola" panose="04040605051002020D02" pitchFamily="82" charset="0"/>
              </a:rPr>
              <a:t> </a:t>
            </a:r>
            <a:r>
              <a:rPr lang="sk-SK" sz="2800" b="1" dirty="0" smtClean="0">
                <a:latin typeface="Gabriola" panose="04040605051002020D02" pitchFamily="82" charset="0"/>
              </a:rPr>
              <a:t>PROCES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6544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236474" y="3291830"/>
            <a:ext cx="188725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just"/>
            <a:r>
              <a:rPr lang="sk-SK" sz="1600" dirty="0" smtClean="0"/>
              <a:t>Tropické plody La </a:t>
            </a:r>
            <a:r>
              <a:rPr lang="sk-SK" sz="1600" dirty="0" err="1" smtClean="0"/>
              <a:t>Tagua</a:t>
            </a:r>
            <a:r>
              <a:rPr lang="sk-SK" sz="1600" dirty="0" smtClean="0"/>
              <a:t> rastú na palme vo veľkých trsoch, ktoré po dozretí odpadnú zo stromu.</a:t>
            </a:r>
            <a:endParaRPr lang="sk-SK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24175" y="1563638"/>
            <a:ext cx="240786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just"/>
            <a:r>
              <a:rPr lang="en-US" sz="1600" dirty="0" err="1"/>
              <a:t>Vnútri</a:t>
            </a:r>
            <a:r>
              <a:rPr lang="en-US" sz="1600" dirty="0"/>
              <a:t> </a:t>
            </a:r>
            <a:r>
              <a:rPr lang="en-US" sz="1600" dirty="0" err="1"/>
              <a:t>každého</a:t>
            </a:r>
            <a:r>
              <a:rPr lang="en-US" sz="1600" dirty="0"/>
              <a:t> z </a:t>
            </a:r>
            <a:r>
              <a:rPr lang="en-US" sz="1600" dirty="0" err="1"/>
              <a:t>nich</a:t>
            </a:r>
            <a:r>
              <a:rPr lang="en-US" sz="1600" dirty="0"/>
              <a:t> je </a:t>
            </a:r>
            <a:r>
              <a:rPr lang="en-US" sz="1600" dirty="0" err="1"/>
              <a:t>niekoľko</a:t>
            </a:r>
            <a:r>
              <a:rPr lang="en-US" sz="1600" dirty="0"/>
              <a:t> </a:t>
            </a:r>
            <a:r>
              <a:rPr lang="en-US" sz="1600" dirty="0" err="1"/>
              <a:t>orechov</a:t>
            </a:r>
            <a:r>
              <a:rPr lang="en-US" sz="1600" dirty="0"/>
              <a:t> </a:t>
            </a:r>
            <a:r>
              <a:rPr lang="en-US" sz="1600" dirty="0" err="1"/>
              <a:t>rozličnej</a:t>
            </a:r>
            <a:r>
              <a:rPr lang="en-US" sz="1600" dirty="0"/>
              <a:t> </a:t>
            </a:r>
            <a:r>
              <a:rPr lang="en-US" sz="1600" dirty="0" err="1"/>
              <a:t>veľkosti</a:t>
            </a:r>
            <a:r>
              <a:rPr lang="en-US" sz="1600" dirty="0"/>
              <a:t>, </a:t>
            </a:r>
            <a:r>
              <a:rPr lang="en-US" sz="1600" dirty="0" err="1"/>
              <a:t>ktoré</a:t>
            </a:r>
            <a:r>
              <a:rPr lang="en-US" sz="1600" dirty="0"/>
              <a:t> </a:t>
            </a:r>
            <a:r>
              <a:rPr lang="en-US" sz="1600" dirty="0" err="1"/>
              <a:t>sú</a:t>
            </a:r>
            <a:r>
              <a:rPr lang="en-US" sz="1600" dirty="0"/>
              <a:t> </a:t>
            </a:r>
            <a:r>
              <a:rPr lang="en-US" sz="1600" dirty="0" err="1"/>
              <a:t>plné</a:t>
            </a:r>
            <a:r>
              <a:rPr lang="en-US" sz="1600" dirty="0"/>
              <a:t> </a:t>
            </a:r>
            <a:r>
              <a:rPr lang="en-US" sz="1600" dirty="0" err="1"/>
              <a:t>sladkej</a:t>
            </a:r>
            <a:r>
              <a:rPr lang="en-US" sz="1600" dirty="0"/>
              <a:t> </a:t>
            </a:r>
            <a:r>
              <a:rPr lang="en-US" sz="1600" dirty="0" err="1"/>
              <a:t>tekutej</a:t>
            </a:r>
            <a:r>
              <a:rPr lang="en-US" sz="1600" dirty="0"/>
              <a:t> </a:t>
            </a:r>
            <a:r>
              <a:rPr lang="en-US" sz="1600" dirty="0" err="1"/>
              <a:t>dužiny</a:t>
            </a:r>
            <a:r>
              <a:rPr lang="en-US" sz="1600" dirty="0"/>
              <a:t>. Aby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dali</a:t>
            </a:r>
            <a:r>
              <a:rPr lang="en-US" sz="1600" dirty="0"/>
              <a:t> </a:t>
            </a:r>
            <a:r>
              <a:rPr lang="en-US" sz="1600" dirty="0" err="1"/>
              <a:t>opracovávať</a:t>
            </a:r>
            <a:r>
              <a:rPr lang="en-US" sz="1600" dirty="0"/>
              <a:t>, </a:t>
            </a:r>
            <a:r>
              <a:rPr lang="en-US" sz="1600" dirty="0" err="1"/>
              <a:t>sušia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slnku</a:t>
            </a:r>
            <a:r>
              <a:rPr lang="en-US" sz="1600" dirty="0"/>
              <a:t> </a:t>
            </a:r>
            <a:r>
              <a:rPr lang="en-US" sz="1600" dirty="0" err="1"/>
              <a:t>najmenej</a:t>
            </a:r>
            <a:r>
              <a:rPr lang="en-US" sz="1600" dirty="0"/>
              <a:t> tri </a:t>
            </a:r>
            <a:r>
              <a:rPr lang="en-US" sz="1600" dirty="0" err="1"/>
              <a:t>mesiace</a:t>
            </a:r>
            <a:r>
              <a:rPr lang="en-US" sz="1600" dirty="0"/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886" y="168191"/>
            <a:ext cx="3087538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just"/>
            <a:r>
              <a:rPr lang="en-US" sz="1600" dirty="0" err="1" smtClean="0"/>
              <a:t>Jadrá</a:t>
            </a:r>
            <a:r>
              <a:rPr lang="en-US" sz="1600" dirty="0" smtClean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vysušení</a:t>
            </a:r>
            <a:r>
              <a:rPr lang="en-US" sz="1600" dirty="0"/>
              <a:t> </a:t>
            </a:r>
            <a:r>
              <a:rPr lang="en-US" sz="1600" dirty="0" err="1"/>
              <a:t>stvrdnú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kameň</a:t>
            </a:r>
            <a:r>
              <a:rPr lang="en-US" sz="1600" dirty="0"/>
              <a:t> a </a:t>
            </a:r>
            <a:r>
              <a:rPr lang="en-US" sz="1600" dirty="0" err="1"/>
              <a:t>vylúpnu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z </a:t>
            </a:r>
            <a:r>
              <a:rPr lang="en-US" sz="1600" dirty="0" err="1"/>
              <a:t>hrubého</a:t>
            </a:r>
            <a:r>
              <a:rPr lang="en-US" sz="1600" dirty="0"/>
              <a:t> </a:t>
            </a:r>
            <a:r>
              <a:rPr lang="en-US" sz="1600" dirty="0" err="1"/>
              <a:t>obalu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r>
              <a:rPr lang="sk-SK" sz="1600" dirty="0" smtClean="0"/>
              <a:t>Ď</a:t>
            </a:r>
            <a:r>
              <a:rPr lang="en-US" sz="1600" dirty="0" err="1" smtClean="0"/>
              <a:t>alej</a:t>
            </a:r>
            <a:r>
              <a:rPr lang="sk-SK" sz="1600" dirty="0" smtClean="0"/>
              <a:t> ich</a:t>
            </a:r>
            <a:r>
              <a:rPr lang="en-US" sz="1600" dirty="0" smtClean="0"/>
              <a:t> </a:t>
            </a:r>
            <a:r>
              <a:rPr lang="en-US" sz="1600" dirty="0" err="1"/>
              <a:t>ručne</a:t>
            </a:r>
            <a:r>
              <a:rPr lang="en-US" sz="1600" dirty="0"/>
              <a:t> </a:t>
            </a:r>
            <a:r>
              <a:rPr lang="en-US" sz="1600" dirty="0" err="1"/>
              <a:t>obrusuje</a:t>
            </a:r>
            <a:r>
              <a:rPr lang="sk-SK" sz="1600" dirty="0" err="1"/>
              <a:t>me</a:t>
            </a:r>
            <a:r>
              <a:rPr lang="en-US" sz="1600" dirty="0"/>
              <a:t> do </a:t>
            </a:r>
            <a:r>
              <a:rPr lang="en-US" sz="1600" dirty="0" err="1"/>
              <a:t>biela</a:t>
            </a:r>
            <a:r>
              <a:rPr lang="en-US" sz="1600" dirty="0"/>
              <a:t>, </a:t>
            </a:r>
            <a:r>
              <a:rPr lang="en-US" sz="1600" dirty="0" err="1"/>
              <a:t>krája</a:t>
            </a:r>
            <a:r>
              <a:rPr lang="sk-SK" sz="1600" dirty="0" err="1"/>
              <a:t>me</a:t>
            </a:r>
            <a:r>
              <a:rPr lang="en-US" sz="1600" dirty="0"/>
              <a:t>, </a:t>
            </a:r>
            <a:r>
              <a:rPr lang="en-US" sz="1600" dirty="0" err="1"/>
              <a:t>oprac</a:t>
            </a:r>
            <a:r>
              <a:rPr lang="sk-SK" sz="1600" dirty="0"/>
              <a:t>ú</a:t>
            </a:r>
            <a:r>
              <a:rPr lang="en-US" sz="1600" dirty="0" err="1"/>
              <a:t>va</a:t>
            </a:r>
            <a:r>
              <a:rPr lang="sk-SK" sz="1600" dirty="0" err="1"/>
              <a:t>me</a:t>
            </a:r>
            <a:r>
              <a:rPr lang="en-US" sz="1600" dirty="0"/>
              <a:t> do </a:t>
            </a:r>
            <a:r>
              <a:rPr lang="en-US" sz="1600" dirty="0" err="1"/>
              <a:t>požadovaných</a:t>
            </a:r>
            <a:r>
              <a:rPr lang="en-US" sz="1600" dirty="0"/>
              <a:t> </a:t>
            </a:r>
            <a:r>
              <a:rPr lang="en-US" sz="1600" dirty="0" err="1"/>
              <a:t>tvarov</a:t>
            </a:r>
            <a:r>
              <a:rPr lang="en-US" sz="1600" dirty="0"/>
              <a:t> a </a:t>
            </a:r>
            <a:r>
              <a:rPr lang="en-US" sz="1600" dirty="0" err="1"/>
              <a:t>farbí</a:t>
            </a:r>
            <a:r>
              <a:rPr lang="sk-SK" sz="1600" dirty="0" err="1"/>
              <a:t>me</a:t>
            </a:r>
            <a:r>
              <a:rPr lang="en-US" sz="1600" dirty="0"/>
              <a:t> </a:t>
            </a:r>
            <a:r>
              <a:rPr lang="en-US" sz="1600" dirty="0" err="1"/>
              <a:t>čisto</a:t>
            </a:r>
            <a:r>
              <a:rPr lang="en-US" sz="1600" dirty="0"/>
              <a:t> </a:t>
            </a:r>
            <a:r>
              <a:rPr lang="en-US" sz="1600" dirty="0" err="1"/>
              <a:t>prírodnými</a:t>
            </a:r>
            <a:r>
              <a:rPr lang="en-US" sz="1600" dirty="0"/>
              <a:t> </a:t>
            </a:r>
            <a:r>
              <a:rPr lang="en-US" sz="1600" dirty="0" err="1"/>
              <a:t>farbivami</a:t>
            </a:r>
            <a:r>
              <a:rPr lang="en-US" sz="1600" dirty="0" smtClean="0"/>
              <a:t>.</a:t>
            </a:r>
            <a:endParaRPr lang="sk-SK" sz="1600" dirty="0"/>
          </a:p>
        </p:txBody>
      </p:sp>
      <p:cxnSp>
        <p:nvCxnSpPr>
          <p:cNvPr id="12" name="Elbow Connector 11"/>
          <p:cNvCxnSpPr>
            <a:stCxn id="13" idx="0"/>
            <a:endCxn id="15" idx="1"/>
          </p:cNvCxnSpPr>
          <p:nvPr/>
        </p:nvCxnSpPr>
        <p:spPr>
          <a:xfrm rot="5400000" flipH="1" flipV="1">
            <a:off x="1318902" y="2086557"/>
            <a:ext cx="1066472" cy="1344074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0"/>
            <a:endCxn id="20" idx="1"/>
          </p:cNvCxnSpPr>
          <p:nvPr/>
        </p:nvCxnSpPr>
        <p:spPr>
          <a:xfrm rot="5400000" flipH="1" flipV="1">
            <a:off x="4147634" y="410386"/>
            <a:ext cx="733727" cy="1572778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13" y="3185295"/>
            <a:ext cx="1602074" cy="11541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56" y="2649157"/>
            <a:ext cx="1595944" cy="107227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91996"/>
            <a:ext cx="1642622" cy="109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1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482937"/>
            <a:ext cx="36724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VÝROBNÝ</a:t>
            </a:r>
            <a:r>
              <a:rPr lang="en-US" sz="2800" b="1" dirty="0" smtClean="0">
                <a:latin typeface="Gabriola" panose="04040605051002020D02" pitchFamily="82" charset="0"/>
              </a:rPr>
              <a:t>  </a:t>
            </a:r>
            <a:r>
              <a:rPr lang="sk-SK" sz="2800" b="1" dirty="0" smtClean="0">
                <a:latin typeface="Gabriola" panose="04040605051002020D02" pitchFamily="82" charset="0"/>
              </a:rPr>
              <a:t>PROCES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42391"/>
            <a:ext cx="4968552" cy="322955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6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ÚVOD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ZA HRANICE STEREOTYPU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JUŽNÁ AMERIKA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LA TAGUA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VÝROBNÝ PROCES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ŠPERKY, KTORÉ POMÁHAJÚ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53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2937"/>
            <a:ext cx="35283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ŠPERKY, KTORÉ POMÁHAJÚ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3" name="Obrázok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9622"/>
            <a:ext cx="1628775" cy="1609725"/>
          </a:xfrm>
          <a:prstGeom prst="rect">
            <a:avLst/>
          </a:prstGeom>
        </p:spPr>
      </p:pic>
      <p:pic>
        <p:nvPicPr>
          <p:cNvPr id="4" name="Obrázok 4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75" y="1419622"/>
            <a:ext cx="1619250" cy="1628775"/>
          </a:xfrm>
          <a:prstGeom prst="rect">
            <a:avLst/>
          </a:prstGeom>
        </p:spPr>
      </p:pic>
      <p:pic>
        <p:nvPicPr>
          <p:cNvPr id="5" name="Obrázok 3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49" y="1419622"/>
            <a:ext cx="1609725" cy="1628775"/>
          </a:xfrm>
          <a:prstGeom prst="rect">
            <a:avLst/>
          </a:prstGeom>
        </p:spPr>
      </p:pic>
      <p:pic>
        <p:nvPicPr>
          <p:cNvPr id="6" name="Obrázok 4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97" y="1419622"/>
            <a:ext cx="1647825" cy="1628774"/>
          </a:xfrm>
          <a:prstGeom prst="rect">
            <a:avLst/>
          </a:prstGeom>
        </p:spPr>
      </p:pic>
      <p:pic>
        <p:nvPicPr>
          <p:cNvPr id="7" name="Obrázok 5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46" y="1419622"/>
            <a:ext cx="1619250" cy="1609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3147814"/>
            <a:ext cx="1784872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ctr"/>
            <a:r>
              <a:rPr lang="sk-SK" sz="1600" dirty="0" smtClean="0"/>
              <a:t>Podporujeme miestnych </a:t>
            </a:r>
            <a:endParaRPr lang="sk-SK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92375" y="3147814"/>
            <a:ext cx="162877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ctr"/>
            <a:r>
              <a:rPr lang="sk-SK" sz="1600" dirty="0" smtClean="0"/>
              <a:t>Sme Fair </a:t>
            </a:r>
            <a:r>
              <a:rPr lang="sk-SK" sz="1600" dirty="0" err="1" smtClean="0"/>
              <a:t>Trade</a:t>
            </a:r>
            <a:endParaRPr lang="sk-SK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18123" y="3147814"/>
            <a:ext cx="162877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ctr"/>
            <a:r>
              <a:rPr lang="sk-SK" sz="1600" dirty="0" smtClean="0"/>
              <a:t>Chránime slonov</a:t>
            </a:r>
            <a:endParaRPr lang="sk-SK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5821" y="3147814"/>
            <a:ext cx="162877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ctr"/>
            <a:r>
              <a:rPr lang="sk-SK" sz="1600" dirty="0" smtClean="0"/>
              <a:t>Zabraňujeme výrubu</a:t>
            </a:r>
            <a:endParaRPr lang="sk-SK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17246" y="3147814"/>
            <a:ext cx="172675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algn="ctr"/>
            <a:r>
              <a:rPr lang="sk-SK" sz="1600" dirty="0" smtClean="0"/>
              <a:t>Neubližujeme stromom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7626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5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ÚVOD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ZA HRANICE STEREOTYPU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JUŽNÁ AMERIKA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LA TAGUA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VÝROBNÝ PROCES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ŠPERKY, KTORÉ POMÁHAJÚ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11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494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KOLEKCIA</a:t>
            </a:r>
          </a:p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MARINERO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3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42561"/>
            <a:ext cx="2621396" cy="1747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06486"/>
            <a:ext cx="2174438" cy="1449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9822"/>
            <a:ext cx="2304764" cy="1536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5486"/>
            <a:ext cx="3351134" cy="223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3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494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KOLEKCIA</a:t>
            </a:r>
          </a:p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REINA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3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9" y="1275606"/>
            <a:ext cx="2447766" cy="163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31790"/>
            <a:ext cx="2159224" cy="1439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7494"/>
            <a:ext cx="3744924" cy="249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7814"/>
            <a:ext cx="2736304" cy="182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6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ÚVOD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ZA HRANICE STEREOTYPU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JUŽNÁ AMERIKA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LA TAGUA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VÝROBNÝ PROCES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ŠPERKY, KTORÉ POMÁHAJÚ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32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494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KOLEKCIA</a:t>
            </a:r>
          </a:p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SILVER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3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7494"/>
            <a:ext cx="2978887" cy="19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1830"/>
            <a:ext cx="2340260" cy="156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0456"/>
            <a:ext cx="2710569" cy="1807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Zástupný symbol obsahu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7734"/>
            <a:ext cx="2857612" cy="1905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12" y="1851670"/>
            <a:ext cx="69847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5400" b="1" dirty="0" smtClean="0">
                <a:latin typeface="Gabriola" panose="04040605051002020D02" pitchFamily="82" charset="0"/>
              </a:rPr>
              <a:t>ĎAKUJEM ZA POZORNOSŤ</a:t>
            </a:r>
            <a:endParaRPr lang="en-US" sz="5400" b="1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" y="108322"/>
            <a:ext cx="3683025" cy="245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7494"/>
            <a:ext cx="2581637" cy="3760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4" y="2715766"/>
            <a:ext cx="3144466" cy="213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198">
            <a:off x="349174" y="464238"/>
            <a:ext cx="3156677" cy="2367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138822"/>
            <a:ext cx="3841651" cy="2881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14" y="1675934"/>
            <a:ext cx="3307232" cy="2480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67" y="816612"/>
            <a:ext cx="3689648" cy="27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6" y="1203596"/>
            <a:ext cx="4329519" cy="324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30481"/>
            <a:ext cx="3621843" cy="268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91" y="50721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704">
            <a:off x="1548553" y="744667"/>
            <a:ext cx="4114818" cy="308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80" y="569820"/>
            <a:ext cx="3743320" cy="2807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34620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388387"/>
            <a:ext cx="2267997" cy="3023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5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757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Gabriola" panose="04040605051002020D02" pitchFamily="82" charset="0"/>
              </a:rPr>
              <a:t>Príbeh, ktorý sa začne ako váš vlastný, sa môže skončiť ako príbeh stoviek </a:t>
            </a:r>
            <a:r>
              <a:rPr lang="sk-SK" sz="2000" dirty="0" smtClean="0">
                <a:latin typeface="Gabriola" panose="04040605051002020D02" pitchFamily="82" charset="0"/>
              </a:rPr>
              <a:t>ľudí.</a:t>
            </a:r>
            <a:endParaRPr lang="sk-SK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14539" y="1973835"/>
            <a:ext cx="4373685" cy="1437503"/>
            <a:chOff x="1907704" y="2287221"/>
            <a:chExt cx="4714922" cy="1762594"/>
          </a:xfrm>
        </p:grpSpPr>
        <p:grpSp>
          <p:nvGrpSpPr>
            <p:cNvPr id="9" name="Group 8"/>
            <p:cNvGrpSpPr/>
            <p:nvPr/>
          </p:nvGrpSpPr>
          <p:grpSpPr>
            <a:xfrm>
              <a:off x="1907704" y="2287221"/>
              <a:ext cx="4714922" cy="1762594"/>
              <a:chOff x="2051720" y="2287221"/>
              <a:chExt cx="4714922" cy="176259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051720" y="2342628"/>
                <a:ext cx="1666875" cy="1428750"/>
                <a:chOff x="2051720" y="2560269"/>
                <a:chExt cx="1666875" cy="1428750"/>
              </a:xfrm>
            </p:grpSpPr>
            <p:pic>
              <p:nvPicPr>
                <p:cNvPr id="1028" name="Picture 4" descr="http://bestpage.cz/img_profil/img_bestpage429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2560269"/>
                  <a:ext cx="1666875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483218" y="3077423"/>
                  <a:ext cx="964468" cy="452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Gabriola" panose="04040605051002020D02" pitchFamily="82" charset="0"/>
                    </a:rPr>
                    <a:t>SRDCE</a:t>
                  </a:r>
                  <a:endParaRPr lang="sk-SK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004048" y="2287221"/>
                <a:ext cx="1762594" cy="1762594"/>
                <a:chOff x="4681614" y="2575253"/>
                <a:chExt cx="1762594" cy="1762594"/>
              </a:xfrm>
            </p:grpSpPr>
            <p:pic>
              <p:nvPicPr>
                <p:cNvPr id="1026" name="Picture 2" descr="https://zskomsnina.edupage.org/global/pics/iconspro/general/lamp.png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1614" y="2575253"/>
                  <a:ext cx="1762594" cy="17625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5064610" y="3035736"/>
                  <a:ext cx="996602" cy="452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dirty="0" smtClean="0">
                      <a:latin typeface="Gabriola" panose="04040605051002020D02" pitchFamily="82" charset="0"/>
                    </a:rPr>
                    <a:t>INTUÍCIA</a:t>
                  </a:r>
                  <a:endParaRPr lang="sk-SK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4139952" y="2703060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>
                  <a:latin typeface="Gabriola" panose="04040605051002020D02" pitchFamily="82" charset="0"/>
                </a:defRPr>
              </a:lvl1pPr>
            </a:lstStyle>
            <a:p>
              <a:r>
                <a:rPr lang="en-US" sz="4000" dirty="0"/>
                <a:t>&amp;</a:t>
              </a:r>
              <a:endParaRPr lang="sk-SK" sz="4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504" y="339502"/>
            <a:ext cx="32403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ÚVOD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723878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 smtClean="0">
                <a:latin typeface="Gabriola" panose="04040605051002020D02" pitchFamily="82" charset="0"/>
              </a:rPr>
              <a:t>„N</a:t>
            </a:r>
            <a:r>
              <a:rPr lang="en-US" sz="2000" i="1" dirty="0">
                <a:latin typeface="Gabriola" panose="04040605051002020D02" pitchFamily="82" charset="0"/>
              </a:rPr>
              <a:t>ájdite v sebe odvahu nasledovať </a:t>
            </a:r>
            <a:r>
              <a:rPr lang="en-US" sz="2000" i="1" dirty="0" err="1">
                <a:latin typeface="Gabriola" panose="04040605051002020D02" pitchFamily="82" charset="0"/>
              </a:rPr>
              <a:t>srdce</a:t>
            </a:r>
            <a:r>
              <a:rPr lang="en-US" sz="2000" i="1" dirty="0">
                <a:latin typeface="Gabriola" panose="04040605051002020D02" pitchFamily="82" charset="0"/>
              </a:rPr>
              <a:t> a </a:t>
            </a:r>
            <a:r>
              <a:rPr lang="en-US" sz="2000" i="1" dirty="0" err="1">
                <a:latin typeface="Gabriola" panose="04040605051002020D02" pitchFamily="82" charset="0"/>
              </a:rPr>
              <a:t>vlastnú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intuíciu</a:t>
            </a:r>
            <a:r>
              <a:rPr lang="en-US" sz="2000" i="1" dirty="0">
                <a:latin typeface="Gabriola" panose="04040605051002020D02" pitchFamily="82" charset="0"/>
              </a:rPr>
              <a:t>. </a:t>
            </a:r>
            <a:r>
              <a:rPr lang="en-US" sz="2000" i="1" dirty="0" err="1">
                <a:latin typeface="Gabriola" panose="04040605051002020D02" pitchFamily="82" charset="0"/>
              </a:rPr>
              <a:t>Ony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totiž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už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dopredu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vedia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čím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err="1">
                <a:latin typeface="Gabriola" panose="04040605051002020D02" pitchFamily="82" charset="0"/>
              </a:rPr>
              <a:t>sa</a:t>
            </a:r>
            <a:r>
              <a:rPr lang="en-US" sz="2000" i="1" dirty="0">
                <a:latin typeface="Gabriola" panose="04040605051002020D02" pitchFamily="82" charset="0"/>
              </a:rPr>
              <a:t> skutočne </a:t>
            </a:r>
            <a:r>
              <a:rPr lang="en-US" sz="2000" i="1" dirty="0" err="1">
                <a:latin typeface="Gabriola" panose="04040605051002020D02" pitchFamily="82" charset="0"/>
              </a:rPr>
              <a:t>chcete</a:t>
            </a:r>
            <a:r>
              <a:rPr lang="en-US" sz="2000" i="1" dirty="0">
                <a:latin typeface="Gabriola" panose="04040605051002020D02" pitchFamily="82" charset="0"/>
              </a:rPr>
              <a:t> </a:t>
            </a:r>
            <a:r>
              <a:rPr lang="en-US" sz="2000" i="1" dirty="0" smtClean="0">
                <a:latin typeface="Gabriola" panose="04040605051002020D02" pitchFamily="82" charset="0"/>
              </a:rPr>
              <a:t>stať.</a:t>
            </a:r>
            <a:r>
              <a:rPr lang="sk-SK" sz="2000" i="1" dirty="0" smtClean="0">
                <a:latin typeface="Gabriola" panose="04040605051002020D02" pitchFamily="82" charset="0"/>
              </a:rPr>
              <a:t>“</a:t>
            </a:r>
            <a:endParaRPr lang="sk-SK" sz="2000" i="1" dirty="0">
              <a:latin typeface="Gabriola" panose="04040605051002020D02" pitchFamily="82" charset="0"/>
            </a:endParaRPr>
          </a:p>
          <a:p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40267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6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ÚVOD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ZA HRANICE STEREOTYPU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JUŽNÁ AMERIKA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LA TAGUA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VÝROBNÝ PROCES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ŠPERKY, KTORÉ POMÁHAJÚ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43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23478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latin typeface="Gabriola" panose="04040605051002020D02" pitchFamily="82" charset="0"/>
              </a:rPr>
              <a:t>ZA HRANICE STEREOTYPU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2511685" y="2017162"/>
            <a:ext cx="1300494" cy="39823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7944" y="6544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2050" name="Picture 2" descr="http://worldartsme.com/images/throw-trash-away-clipart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29" y="1549110"/>
            <a:ext cx="1406272" cy="14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urved Connector 23"/>
          <p:cNvCxnSpPr/>
          <p:nvPr/>
        </p:nvCxnSpPr>
        <p:spPr>
          <a:xfrm flipV="1">
            <a:off x="5102138" y="1693127"/>
            <a:ext cx="1369987" cy="72226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cdn2.iconfinder.com/data/icons/transports-1/209/Untitled-28-51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25" y="915566"/>
            <a:ext cx="1628267" cy="15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panda.com/compliance-clipart-audit-file-md.pn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0"/>
          <a:stretch/>
        </p:blipFill>
        <p:spPr bwMode="auto">
          <a:xfrm>
            <a:off x="1147883" y="1618801"/>
            <a:ext cx="1428750" cy="12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576" y="2931790"/>
            <a:ext cx="255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Veľká štvorka </a:t>
            </a:r>
            <a:r>
              <a:rPr lang="sk-SK" dirty="0" smtClean="0"/>
              <a:t>auditu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Kariérne výzvy</a:t>
            </a:r>
            <a:endParaRPr lang="sk-SK" dirty="0"/>
          </a:p>
          <a:p>
            <a:endParaRPr lang="sk-SK" dirty="0"/>
          </a:p>
        </p:txBody>
      </p:sp>
      <p:sp>
        <p:nvSpPr>
          <p:cNvPr id="33" name="TextBox 32"/>
          <p:cNvSpPr txBox="1"/>
          <p:nvPr/>
        </p:nvSpPr>
        <p:spPr>
          <a:xfrm>
            <a:off x="3749820" y="2932445"/>
            <a:ext cx="255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10 rokov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Svet biznisu</a:t>
            </a:r>
          </a:p>
          <a:p>
            <a:endParaRPr lang="sk-SK" dirty="0"/>
          </a:p>
        </p:txBody>
      </p:sp>
      <p:sp>
        <p:nvSpPr>
          <p:cNvPr id="34" name="TextBox 33"/>
          <p:cNvSpPr txBox="1"/>
          <p:nvPr/>
        </p:nvSpPr>
        <p:spPr>
          <a:xfrm>
            <a:off x="6357746" y="2471802"/>
            <a:ext cx="2550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Odvaha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Ambicióznosť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Zvedavosť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91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43" y="1267829"/>
            <a:ext cx="2188354" cy="329482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3" y="339502"/>
            <a:ext cx="2213842" cy="331972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123478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latin typeface="Gabriola" panose="04040605051002020D02" pitchFamily="82" charset="0"/>
              </a:rPr>
              <a:t>ZA HRANICE STEREOTYPU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779" y="4527403"/>
            <a:ext cx="32403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AUDIT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591299"/>
            <a:ext cx="32403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ECO - JEWELRY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717107" y="2098295"/>
            <a:ext cx="1872208" cy="10081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21382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3600" b="1" dirty="0" smtClean="0">
                <a:latin typeface="Gabriola" panose="04040605051002020D02" pitchFamily="82" charset="0"/>
              </a:rPr>
              <a:t>AGENDA</a:t>
            </a:r>
            <a:endParaRPr lang="en-US" sz="3600" b="1" dirty="0" smtClean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98" y="1275606"/>
            <a:ext cx="44075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ÚVOD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/>
              <a:t>ZA HRANICE STEREOTYPU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JUŽNÁ AMERIKA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LA TAGUA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VÝROBNÝ PROCES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ŠPERKY, KTORÉ POMÁHAJÚ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800" dirty="0" smtClean="0"/>
              <a:t>KOLEKCIE ŠPERKOV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07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267494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JUŽNÁ </a:t>
            </a:r>
          </a:p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AMERIKA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66828" y="123478"/>
            <a:ext cx="3060601" cy="4084713"/>
            <a:chOff x="4666828" y="123478"/>
            <a:chExt cx="3060601" cy="4084713"/>
          </a:xfrm>
        </p:grpSpPr>
        <p:grpSp>
          <p:nvGrpSpPr>
            <p:cNvPr id="14" name="Group 13"/>
            <p:cNvGrpSpPr/>
            <p:nvPr/>
          </p:nvGrpSpPr>
          <p:grpSpPr>
            <a:xfrm>
              <a:off x="4666828" y="255315"/>
              <a:ext cx="3060601" cy="3952876"/>
              <a:chOff x="4666828" y="255315"/>
              <a:chExt cx="3060601" cy="395287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66828" y="255315"/>
                <a:ext cx="3060601" cy="3952876"/>
                <a:chOff x="2375495" y="411510"/>
                <a:chExt cx="3060601" cy="3952876"/>
              </a:xfrm>
            </p:grpSpPr>
            <p:pic>
              <p:nvPicPr>
                <p:cNvPr id="4100" name="Picture 4" descr="http://www.georgethegeographer.co.uk/Base_maps/SAmerica_named_b&amp;w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05" t="1712" r="2803" b="1722"/>
                <a:stretch/>
              </p:blipFill>
              <p:spPr bwMode="auto">
                <a:xfrm>
                  <a:off x="2375495" y="411510"/>
                  <a:ext cx="2857500" cy="3952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4264251" y="3003798"/>
                  <a:ext cx="1027829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337812" y="3972870"/>
                  <a:ext cx="2098284" cy="3915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sp>
            <p:nvSpPr>
              <p:cNvPr id="13" name="Freeform 12"/>
              <p:cNvSpPr/>
              <p:nvPr/>
            </p:nvSpPr>
            <p:spPr>
              <a:xfrm>
                <a:off x="4925169" y="923925"/>
                <a:ext cx="942975" cy="2981325"/>
              </a:xfrm>
              <a:custGeom>
                <a:avLst/>
                <a:gdLst>
                  <a:gd name="connsiteX0" fmla="*/ 523875 w 942975"/>
                  <a:gd name="connsiteY0" fmla="*/ 1504950 h 2981325"/>
                  <a:gd name="connsiteX1" fmla="*/ 514350 w 942975"/>
                  <a:gd name="connsiteY1" fmla="*/ 1657350 h 2981325"/>
                  <a:gd name="connsiteX2" fmla="*/ 495300 w 942975"/>
                  <a:gd name="connsiteY2" fmla="*/ 1714500 h 2981325"/>
                  <a:gd name="connsiteX3" fmla="*/ 476250 w 942975"/>
                  <a:gd name="connsiteY3" fmla="*/ 1819275 h 2981325"/>
                  <a:gd name="connsiteX4" fmla="*/ 466725 w 942975"/>
                  <a:gd name="connsiteY4" fmla="*/ 1847850 h 2981325"/>
                  <a:gd name="connsiteX5" fmla="*/ 447675 w 942975"/>
                  <a:gd name="connsiteY5" fmla="*/ 1876425 h 2981325"/>
                  <a:gd name="connsiteX6" fmla="*/ 428625 w 942975"/>
                  <a:gd name="connsiteY6" fmla="*/ 2028825 h 2981325"/>
                  <a:gd name="connsiteX7" fmla="*/ 419100 w 942975"/>
                  <a:gd name="connsiteY7" fmla="*/ 2057400 h 2981325"/>
                  <a:gd name="connsiteX8" fmla="*/ 400050 w 942975"/>
                  <a:gd name="connsiteY8" fmla="*/ 2247900 h 2981325"/>
                  <a:gd name="connsiteX9" fmla="*/ 381000 w 942975"/>
                  <a:gd name="connsiteY9" fmla="*/ 2305050 h 2981325"/>
                  <a:gd name="connsiteX10" fmla="*/ 361950 w 942975"/>
                  <a:gd name="connsiteY10" fmla="*/ 2333625 h 2981325"/>
                  <a:gd name="connsiteX11" fmla="*/ 361950 w 942975"/>
                  <a:gd name="connsiteY11" fmla="*/ 2524125 h 2981325"/>
                  <a:gd name="connsiteX12" fmla="*/ 371475 w 942975"/>
                  <a:gd name="connsiteY12" fmla="*/ 2552700 h 2981325"/>
                  <a:gd name="connsiteX13" fmla="*/ 390525 w 942975"/>
                  <a:gd name="connsiteY13" fmla="*/ 2581275 h 2981325"/>
                  <a:gd name="connsiteX14" fmla="*/ 428625 w 942975"/>
                  <a:gd name="connsiteY14" fmla="*/ 2638425 h 2981325"/>
                  <a:gd name="connsiteX15" fmla="*/ 457200 w 942975"/>
                  <a:gd name="connsiteY15" fmla="*/ 2647950 h 2981325"/>
                  <a:gd name="connsiteX16" fmla="*/ 485775 w 942975"/>
                  <a:gd name="connsiteY16" fmla="*/ 2667000 h 2981325"/>
                  <a:gd name="connsiteX17" fmla="*/ 495300 w 942975"/>
                  <a:gd name="connsiteY17" fmla="*/ 2838450 h 2981325"/>
                  <a:gd name="connsiteX18" fmla="*/ 476250 w 942975"/>
                  <a:gd name="connsiteY18" fmla="*/ 2867025 h 2981325"/>
                  <a:gd name="connsiteX19" fmla="*/ 485775 w 942975"/>
                  <a:gd name="connsiteY19" fmla="*/ 2943225 h 2981325"/>
                  <a:gd name="connsiteX20" fmla="*/ 495300 w 942975"/>
                  <a:gd name="connsiteY20" fmla="*/ 2971800 h 2981325"/>
                  <a:gd name="connsiteX21" fmla="*/ 466725 w 942975"/>
                  <a:gd name="connsiteY21" fmla="*/ 2981325 h 2981325"/>
                  <a:gd name="connsiteX22" fmla="*/ 381000 w 942975"/>
                  <a:gd name="connsiteY22" fmla="*/ 2971800 h 2981325"/>
                  <a:gd name="connsiteX23" fmla="*/ 371475 w 942975"/>
                  <a:gd name="connsiteY23" fmla="*/ 2886075 h 2981325"/>
                  <a:gd name="connsiteX24" fmla="*/ 381000 w 942975"/>
                  <a:gd name="connsiteY24" fmla="*/ 2847975 h 2981325"/>
                  <a:gd name="connsiteX25" fmla="*/ 409575 w 942975"/>
                  <a:gd name="connsiteY25" fmla="*/ 2828925 h 2981325"/>
                  <a:gd name="connsiteX26" fmla="*/ 476250 w 942975"/>
                  <a:gd name="connsiteY26" fmla="*/ 2743200 h 2981325"/>
                  <a:gd name="connsiteX27" fmla="*/ 533400 w 942975"/>
                  <a:gd name="connsiteY27" fmla="*/ 2705100 h 2981325"/>
                  <a:gd name="connsiteX28" fmla="*/ 552450 w 942975"/>
                  <a:gd name="connsiteY28" fmla="*/ 2676525 h 2981325"/>
                  <a:gd name="connsiteX29" fmla="*/ 609600 w 942975"/>
                  <a:gd name="connsiteY29" fmla="*/ 2619375 h 2981325"/>
                  <a:gd name="connsiteX30" fmla="*/ 619125 w 942975"/>
                  <a:gd name="connsiteY30" fmla="*/ 2590800 h 2981325"/>
                  <a:gd name="connsiteX31" fmla="*/ 628650 w 942975"/>
                  <a:gd name="connsiteY31" fmla="*/ 2333625 h 2981325"/>
                  <a:gd name="connsiteX32" fmla="*/ 657225 w 942975"/>
                  <a:gd name="connsiteY32" fmla="*/ 2324100 h 2981325"/>
                  <a:gd name="connsiteX33" fmla="*/ 828675 w 942975"/>
                  <a:gd name="connsiteY33" fmla="*/ 2314575 h 2981325"/>
                  <a:gd name="connsiteX34" fmla="*/ 914400 w 942975"/>
                  <a:gd name="connsiteY34" fmla="*/ 2276475 h 2981325"/>
                  <a:gd name="connsiteX35" fmla="*/ 942975 w 942975"/>
                  <a:gd name="connsiteY35" fmla="*/ 2219325 h 2981325"/>
                  <a:gd name="connsiteX36" fmla="*/ 933450 w 942975"/>
                  <a:gd name="connsiteY36" fmla="*/ 2133600 h 2981325"/>
                  <a:gd name="connsiteX37" fmla="*/ 866775 w 942975"/>
                  <a:gd name="connsiteY37" fmla="*/ 2047875 h 2981325"/>
                  <a:gd name="connsiteX38" fmla="*/ 838200 w 942975"/>
                  <a:gd name="connsiteY38" fmla="*/ 2028825 h 2981325"/>
                  <a:gd name="connsiteX39" fmla="*/ 809625 w 942975"/>
                  <a:gd name="connsiteY39" fmla="*/ 2019300 h 2981325"/>
                  <a:gd name="connsiteX40" fmla="*/ 781050 w 942975"/>
                  <a:gd name="connsiteY40" fmla="*/ 1962150 h 2981325"/>
                  <a:gd name="connsiteX41" fmla="*/ 771525 w 942975"/>
                  <a:gd name="connsiteY41" fmla="*/ 1933575 h 2981325"/>
                  <a:gd name="connsiteX42" fmla="*/ 809625 w 942975"/>
                  <a:gd name="connsiteY42" fmla="*/ 1781175 h 2981325"/>
                  <a:gd name="connsiteX43" fmla="*/ 838200 w 942975"/>
                  <a:gd name="connsiteY43" fmla="*/ 1771650 h 2981325"/>
                  <a:gd name="connsiteX44" fmla="*/ 847725 w 942975"/>
                  <a:gd name="connsiteY44" fmla="*/ 1743075 h 2981325"/>
                  <a:gd name="connsiteX45" fmla="*/ 866775 w 942975"/>
                  <a:gd name="connsiteY45" fmla="*/ 1714500 h 2981325"/>
                  <a:gd name="connsiteX46" fmla="*/ 885825 w 942975"/>
                  <a:gd name="connsiteY46" fmla="*/ 1657350 h 2981325"/>
                  <a:gd name="connsiteX47" fmla="*/ 895350 w 942975"/>
                  <a:gd name="connsiteY47" fmla="*/ 1628775 h 2981325"/>
                  <a:gd name="connsiteX48" fmla="*/ 876300 w 942975"/>
                  <a:gd name="connsiteY48" fmla="*/ 1504950 h 2981325"/>
                  <a:gd name="connsiteX49" fmla="*/ 857250 w 942975"/>
                  <a:gd name="connsiteY49" fmla="*/ 1476375 h 2981325"/>
                  <a:gd name="connsiteX50" fmla="*/ 847725 w 942975"/>
                  <a:gd name="connsiteY50" fmla="*/ 1447800 h 2981325"/>
                  <a:gd name="connsiteX51" fmla="*/ 828675 w 942975"/>
                  <a:gd name="connsiteY51" fmla="*/ 1419225 h 2981325"/>
                  <a:gd name="connsiteX52" fmla="*/ 819150 w 942975"/>
                  <a:gd name="connsiteY52" fmla="*/ 1390650 h 2981325"/>
                  <a:gd name="connsiteX53" fmla="*/ 800100 w 942975"/>
                  <a:gd name="connsiteY53" fmla="*/ 1362075 h 2981325"/>
                  <a:gd name="connsiteX54" fmla="*/ 781050 w 942975"/>
                  <a:gd name="connsiteY54" fmla="*/ 1285875 h 2981325"/>
                  <a:gd name="connsiteX55" fmla="*/ 762000 w 942975"/>
                  <a:gd name="connsiteY55" fmla="*/ 1228725 h 2981325"/>
                  <a:gd name="connsiteX56" fmla="*/ 752475 w 942975"/>
                  <a:gd name="connsiteY56" fmla="*/ 1057275 h 2981325"/>
                  <a:gd name="connsiteX57" fmla="*/ 733425 w 942975"/>
                  <a:gd name="connsiteY57" fmla="*/ 1028700 h 2981325"/>
                  <a:gd name="connsiteX58" fmla="*/ 723900 w 942975"/>
                  <a:gd name="connsiteY58" fmla="*/ 1000125 h 2981325"/>
                  <a:gd name="connsiteX59" fmla="*/ 695325 w 942975"/>
                  <a:gd name="connsiteY59" fmla="*/ 876300 h 2981325"/>
                  <a:gd name="connsiteX60" fmla="*/ 666750 w 942975"/>
                  <a:gd name="connsiteY60" fmla="*/ 847725 h 2981325"/>
                  <a:gd name="connsiteX61" fmla="*/ 533400 w 942975"/>
                  <a:gd name="connsiteY61" fmla="*/ 819150 h 2981325"/>
                  <a:gd name="connsiteX62" fmla="*/ 485775 w 942975"/>
                  <a:gd name="connsiteY62" fmla="*/ 809625 h 2981325"/>
                  <a:gd name="connsiteX63" fmla="*/ 304800 w 942975"/>
                  <a:gd name="connsiteY63" fmla="*/ 800100 h 2981325"/>
                  <a:gd name="connsiteX64" fmla="*/ 276225 w 942975"/>
                  <a:gd name="connsiteY64" fmla="*/ 771525 h 2981325"/>
                  <a:gd name="connsiteX65" fmla="*/ 257175 w 942975"/>
                  <a:gd name="connsiteY65" fmla="*/ 704850 h 2981325"/>
                  <a:gd name="connsiteX66" fmla="*/ 247650 w 942975"/>
                  <a:gd name="connsiteY66" fmla="*/ 590550 h 2981325"/>
                  <a:gd name="connsiteX67" fmla="*/ 228600 w 942975"/>
                  <a:gd name="connsiteY67" fmla="*/ 561975 h 2981325"/>
                  <a:gd name="connsiteX68" fmla="*/ 209550 w 942975"/>
                  <a:gd name="connsiteY68" fmla="*/ 504825 h 2981325"/>
                  <a:gd name="connsiteX69" fmla="*/ 180975 w 942975"/>
                  <a:gd name="connsiteY69" fmla="*/ 447675 h 2981325"/>
                  <a:gd name="connsiteX70" fmla="*/ 152400 w 942975"/>
                  <a:gd name="connsiteY70" fmla="*/ 438150 h 2981325"/>
                  <a:gd name="connsiteX71" fmla="*/ 85725 w 942975"/>
                  <a:gd name="connsiteY71" fmla="*/ 390525 h 2981325"/>
                  <a:gd name="connsiteX72" fmla="*/ 28575 w 942975"/>
                  <a:gd name="connsiteY72" fmla="*/ 352425 h 2981325"/>
                  <a:gd name="connsiteX73" fmla="*/ 19050 w 942975"/>
                  <a:gd name="connsiteY73" fmla="*/ 323850 h 2981325"/>
                  <a:gd name="connsiteX74" fmla="*/ 0 w 942975"/>
                  <a:gd name="connsiteY74" fmla="*/ 276225 h 2981325"/>
                  <a:gd name="connsiteX75" fmla="*/ 19050 w 942975"/>
                  <a:gd name="connsiteY75" fmla="*/ 209550 h 2981325"/>
                  <a:gd name="connsiteX76" fmla="*/ 323850 w 942975"/>
                  <a:gd name="connsiteY76" fmla="*/ 209550 h 2981325"/>
                  <a:gd name="connsiteX77" fmla="*/ 352425 w 942975"/>
                  <a:gd name="connsiteY77" fmla="*/ 152400 h 2981325"/>
                  <a:gd name="connsiteX78" fmla="*/ 361950 w 942975"/>
                  <a:gd name="connsiteY78" fmla="*/ 0 h 298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942975" h="2981325">
                    <a:moveTo>
                      <a:pt x="523875" y="1504950"/>
                    </a:moveTo>
                    <a:cubicBezTo>
                      <a:pt x="520700" y="1555750"/>
                      <a:pt x="521227" y="1606918"/>
                      <a:pt x="514350" y="1657350"/>
                    </a:cubicBezTo>
                    <a:cubicBezTo>
                      <a:pt x="511637" y="1677246"/>
                      <a:pt x="495300" y="1714500"/>
                      <a:pt x="495300" y="1714500"/>
                    </a:cubicBezTo>
                    <a:cubicBezTo>
                      <a:pt x="487591" y="1768461"/>
                      <a:pt x="489081" y="1774365"/>
                      <a:pt x="476250" y="1819275"/>
                    </a:cubicBezTo>
                    <a:cubicBezTo>
                      <a:pt x="473492" y="1828929"/>
                      <a:pt x="471215" y="1838870"/>
                      <a:pt x="466725" y="1847850"/>
                    </a:cubicBezTo>
                    <a:cubicBezTo>
                      <a:pt x="461605" y="1858089"/>
                      <a:pt x="454025" y="1866900"/>
                      <a:pt x="447675" y="1876425"/>
                    </a:cubicBezTo>
                    <a:cubicBezTo>
                      <a:pt x="441760" y="1941489"/>
                      <a:pt x="442684" y="1972588"/>
                      <a:pt x="428625" y="2028825"/>
                    </a:cubicBezTo>
                    <a:cubicBezTo>
                      <a:pt x="426190" y="2038565"/>
                      <a:pt x="422275" y="2047875"/>
                      <a:pt x="419100" y="2057400"/>
                    </a:cubicBezTo>
                    <a:cubicBezTo>
                      <a:pt x="416579" y="2090177"/>
                      <a:pt x="410697" y="2201762"/>
                      <a:pt x="400050" y="2247900"/>
                    </a:cubicBezTo>
                    <a:cubicBezTo>
                      <a:pt x="395535" y="2267466"/>
                      <a:pt x="392139" y="2288342"/>
                      <a:pt x="381000" y="2305050"/>
                    </a:cubicBezTo>
                    <a:lnTo>
                      <a:pt x="361950" y="2333625"/>
                    </a:lnTo>
                    <a:cubicBezTo>
                      <a:pt x="341361" y="2415982"/>
                      <a:pt x="346629" y="2378577"/>
                      <a:pt x="361950" y="2524125"/>
                    </a:cubicBezTo>
                    <a:cubicBezTo>
                      <a:pt x="363001" y="2534110"/>
                      <a:pt x="366985" y="2543720"/>
                      <a:pt x="371475" y="2552700"/>
                    </a:cubicBezTo>
                    <a:cubicBezTo>
                      <a:pt x="376595" y="2562939"/>
                      <a:pt x="385405" y="2571036"/>
                      <a:pt x="390525" y="2581275"/>
                    </a:cubicBezTo>
                    <a:cubicBezTo>
                      <a:pt x="408001" y="2616226"/>
                      <a:pt x="387999" y="2611341"/>
                      <a:pt x="428625" y="2638425"/>
                    </a:cubicBezTo>
                    <a:cubicBezTo>
                      <a:pt x="436979" y="2643994"/>
                      <a:pt x="448220" y="2643460"/>
                      <a:pt x="457200" y="2647950"/>
                    </a:cubicBezTo>
                    <a:cubicBezTo>
                      <a:pt x="467439" y="2653070"/>
                      <a:pt x="476250" y="2660650"/>
                      <a:pt x="485775" y="2667000"/>
                    </a:cubicBezTo>
                    <a:cubicBezTo>
                      <a:pt x="511771" y="2744989"/>
                      <a:pt x="516286" y="2733519"/>
                      <a:pt x="495300" y="2838450"/>
                    </a:cubicBezTo>
                    <a:cubicBezTo>
                      <a:pt x="493055" y="2849675"/>
                      <a:pt x="482600" y="2857500"/>
                      <a:pt x="476250" y="2867025"/>
                    </a:cubicBezTo>
                    <a:cubicBezTo>
                      <a:pt x="479425" y="2892425"/>
                      <a:pt x="481196" y="2918040"/>
                      <a:pt x="485775" y="2943225"/>
                    </a:cubicBezTo>
                    <a:cubicBezTo>
                      <a:pt x="487571" y="2953103"/>
                      <a:pt x="499790" y="2962820"/>
                      <a:pt x="495300" y="2971800"/>
                    </a:cubicBezTo>
                    <a:cubicBezTo>
                      <a:pt x="490810" y="2980780"/>
                      <a:pt x="476250" y="2978150"/>
                      <a:pt x="466725" y="2981325"/>
                    </a:cubicBezTo>
                    <a:cubicBezTo>
                      <a:pt x="438150" y="2978150"/>
                      <a:pt x="408020" y="2981625"/>
                      <a:pt x="381000" y="2971800"/>
                    </a:cubicBezTo>
                    <a:cubicBezTo>
                      <a:pt x="346192" y="2959143"/>
                      <a:pt x="368579" y="2900553"/>
                      <a:pt x="371475" y="2886075"/>
                    </a:cubicBezTo>
                    <a:cubicBezTo>
                      <a:pt x="374042" y="2873238"/>
                      <a:pt x="373738" y="2858867"/>
                      <a:pt x="381000" y="2847975"/>
                    </a:cubicBezTo>
                    <a:cubicBezTo>
                      <a:pt x="387350" y="2838450"/>
                      <a:pt x="400050" y="2835275"/>
                      <a:pt x="409575" y="2828925"/>
                    </a:cubicBezTo>
                    <a:cubicBezTo>
                      <a:pt x="431736" y="2795683"/>
                      <a:pt x="445259" y="2767304"/>
                      <a:pt x="476250" y="2743200"/>
                    </a:cubicBezTo>
                    <a:cubicBezTo>
                      <a:pt x="494322" y="2729144"/>
                      <a:pt x="533400" y="2705100"/>
                      <a:pt x="533400" y="2705100"/>
                    </a:cubicBezTo>
                    <a:cubicBezTo>
                      <a:pt x="539750" y="2695575"/>
                      <a:pt x="544845" y="2685081"/>
                      <a:pt x="552450" y="2676525"/>
                    </a:cubicBezTo>
                    <a:cubicBezTo>
                      <a:pt x="570348" y="2656389"/>
                      <a:pt x="609600" y="2619375"/>
                      <a:pt x="609600" y="2619375"/>
                    </a:cubicBezTo>
                    <a:cubicBezTo>
                      <a:pt x="612775" y="2609850"/>
                      <a:pt x="618457" y="2600818"/>
                      <a:pt x="619125" y="2590800"/>
                    </a:cubicBezTo>
                    <a:cubicBezTo>
                      <a:pt x="624831" y="2505206"/>
                      <a:pt x="616518" y="2418547"/>
                      <a:pt x="628650" y="2333625"/>
                    </a:cubicBezTo>
                    <a:cubicBezTo>
                      <a:pt x="630070" y="2323686"/>
                      <a:pt x="647230" y="2325052"/>
                      <a:pt x="657225" y="2324100"/>
                    </a:cubicBezTo>
                    <a:cubicBezTo>
                      <a:pt x="714205" y="2318673"/>
                      <a:pt x="771525" y="2317750"/>
                      <a:pt x="828675" y="2314575"/>
                    </a:cubicBezTo>
                    <a:cubicBezTo>
                      <a:pt x="896685" y="2291905"/>
                      <a:pt x="869117" y="2306664"/>
                      <a:pt x="914400" y="2276475"/>
                    </a:cubicBezTo>
                    <a:cubicBezTo>
                      <a:pt x="924032" y="2262028"/>
                      <a:pt x="942975" y="2239043"/>
                      <a:pt x="942975" y="2219325"/>
                    </a:cubicBezTo>
                    <a:cubicBezTo>
                      <a:pt x="942975" y="2190574"/>
                      <a:pt x="942542" y="2160875"/>
                      <a:pt x="933450" y="2133600"/>
                    </a:cubicBezTo>
                    <a:cubicBezTo>
                      <a:pt x="925281" y="2109092"/>
                      <a:pt x="889534" y="2066841"/>
                      <a:pt x="866775" y="2047875"/>
                    </a:cubicBezTo>
                    <a:cubicBezTo>
                      <a:pt x="857981" y="2040546"/>
                      <a:pt x="848439" y="2033945"/>
                      <a:pt x="838200" y="2028825"/>
                    </a:cubicBezTo>
                    <a:cubicBezTo>
                      <a:pt x="829220" y="2024335"/>
                      <a:pt x="819150" y="2022475"/>
                      <a:pt x="809625" y="2019300"/>
                    </a:cubicBezTo>
                    <a:cubicBezTo>
                      <a:pt x="785684" y="1947476"/>
                      <a:pt x="817979" y="2036008"/>
                      <a:pt x="781050" y="1962150"/>
                    </a:cubicBezTo>
                    <a:cubicBezTo>
                      <a:pt x="776560" y="1953170"/>
                      <a:pt x="774700" y="1943100"/>
                      <a:pt x="771525" y="1933575"/>
                    </a:cubicBezTo>
                    <a:cubicBezTo>
                      <a:pt x="777278" y="1858781"/>
                      <a:pt x="753341" y="1818697"/>
                      <a:pt x="809625" y="1781175"/>
                    </a:cubicBezTo>
                    <a:cubicBezTo>
                      <a:pt x="817979" y="1775606"/>
                      <a:pt x="828675" y="1774825"/>
                      <a:pt x="838200" y="1771650"/>
                    </a:cubicBezTo>
                    <a:cubicBezTo>
                      <a:pt x="841375" y="1762125"/>
                      <a:pt x="843235" y="1752055"/>
                      <a:pt x="847725" y="1743075"/>
                    </a:cubicBezTo>
                    <a:cubicBezTo>
                      <a:pt x="852845" y="1732836"/>
                      <a:pt x="862126" y="1724961"/>
                      <a:pt x="866775" y="1714500"/>
                    </a:cubicBezTo>
                    <a:cubicBezTo>
                      <a:pt x="874930" y="1696150"/>
                      <a:pt x="879475" y="1676400"/>
                      <a:pt x="885825" y="1657350"/>
                    </a:cubicBezTo>
                    <a:lnTo>
                      <a:pt x="895350" y="1628775"/>
                    </a:lnTo>
                    <a:cubicBezTo>
                      <a:pt x="893438" y="1611566"/>
                      <a:pt x="888674" y="1533822"/>
                      <a:pt x="876300" y="1504950"/>
                    </a:cubicBezTo>
                    <a:cubicBezTo>
                      <a:pt x="871791" y="1494428"/>
                      <a:pt x="862370" y="1486614"/>
                      <a:pt x="857250" y="1476375"/>
                    </a:cubicBezTo>
                    <a:cubicBezTo>
                      <a:pt x="852760" y="1467395"/>
                      <a:pt x="852215" y="1456780"/>
                      <a:pt x="847725" y="1447800"/>
                    </a:cubicBezTo>
                    <a:cubicBezTo>
                      <a:pt x="842605" y="1437561"/>
                      <a:pt x="833795" y="1429464"/>
                      <a:pt x="828675" y="1419225"/>
                    </a:cubicBezTo>
                    <a:cubicBezTo>
                      <a:pt x="824185" y="1410245"/>
                      <a:pt x="823640" y="1399630"/>
                      <a:pt x="819150" y="1390650"/>
                    </a:cubicBezTo>
                    <a:cubicBezTo>
                      <a:pt x="814030" y="1380411"/>
                      <a:pt x="805220" y="1372314"/>
                      <a:pt x="800100" y="1362075"/>
                    </a:cubicBezTo>
                    <a:cubicBezTo>
                      <a:pt x="788540" y="1338954"/>
                      <a:pt x="787571" y="1309786"/>
                      <a:pt x="781050" y="1285875"/>
                    </a:cubicBezTo>
                    <a:cubicBezTo>
                      <a:pt x="775766" y="1266502"/>
                      <a:pt x="762000" y="1228725"/>
                      <a:pt x="762000" y="1228725"/>
                    </a:cubicBezTo>
                    <a:cubicBezTo>
                      <a:pt x="758825" y="1171575"/>
                      <a:pt x="760570" y="1113938"/>
                      <a:pt x="752475" y="1057275"/>
                    </a:cubicBezTo>
                    <a:cubicBezTo>
                      <a:pt x="750856" y="1045942"/>
                      <a:pt x="738545" y="1038939"/>
                      <a:pt x="733425" y="1028700"/>
                    </a:cubicBezTo>
                    <a:cubicBezTo>
                      <a:pt x="728935" y="1019720"/>
                      <a:pt x="727075" y="1009650"/>
                      <a:pt x="723900" y="1000125"/>
                    </a:cubicBezTo>
                    <a:cubicBezTo>
                      <a:pt x="721281" y="981789"/>
                      <a:pt x="712758" y="893733"/>
                      <a:pt x="695325" y="876300"/>
                    </a:cubicBezTo>
                    <a:cubicBezTo>
                      <a:pt x="685800" y="866775"/>
                      <a:pt x="678525" y="854267"/>
                      <a:pt x="666750" y="847725"/>
                    </a:cubicBezTo>
                    <a:cubicBezTo>
                      <a:pt x="624950" y="824503"/>
                      <a:pt x="579002" y="826166"/>
                      <a:pt x="533400" y="819150"/>
                    </a:cubicBezTo>
                    <a:cubicBezTo>
                      <a:pt x="517399" y="816688"/>
                      <a:pt x="501908" y="810969"/>
                      <a:pt x="485775" y="809625"/>
                    </a:cubicBezTo>
                    <a:cubicBezTo>
                      <a:pt x="425575" y="804608"/>
                      <a:pt x="365125" y="803275"/>
                      <a:pt x="304800" y="800100"/>
                    </a:cubicBezTo>
                    <a:cubicBezTo>
                      <a:pt x="295275" y="790575"/>
                      <a:pt x="283697" y="782733"/>
                      <a:pt x="276225" y="771525"/>
                    </a:cubicBezTo>
                    <a:cubicBezTo>
                      <a:pt x="270759" y="763326"/>
                      <a:pt x="258445" y="709931"/>
                      <a:pt x="257175" y="704850"/>
                    </a:cubicBezTo>
                    <a:cubicBezTo>
                      <a:pt x="254000" y="666750"/>
                      <a:pt x="255148" y="628040"/>
                      <a:pt x="247650" y="590550"/>
                    </a:cubicBezTo>
                    <a:cubicBezTo>
                      <a:pt x="245405" y="579325"/>
                      <a:pt x="233249" y="572436"/>
                      <a:pt x="228600" y="561975"/>
                    </a:cubicBezTo>
                    <a:cubicBezTo>
                      <a:pt x="220445" y="543625"/>
                      <a:pt x="215900" y="523875"/>
                      <a:pt x="209550" y="504825"/>
                    </a:cubicBezTo>
                    <a:cubicBezTo>
                      <a:pt x="203275" y="486001"/>
                      <a:pt x="197761" y="461104"/>
                      <a:pt x="180975" y="447675"/>
                    </a:cubicBezTo>
                    <a:cubicBezTo>
                      <a:pt x="173135" y="441403"/>
                      <a:pt x="161925" y="441325"/>
                      <a:pt x="152400" y="438150"/>
                    </a:cubicBezTo>
                    <a:cubicBezTo>
                      <a:pt x="117922" y="386434"/>
                      <a:pt x="152856" y="427142"/>
                      <a:pt x="85725" y="390525"/>
                    </a:cubicBezTo>
                    <a:cubicBezTo>
                      <a:pt x="65625" y="379562"/>
                      <a:pt x="28575" y="352425"/>
                      <a:pt x="28575" y="352425"/>
                    </a:cubicBezTo>
                    <a:cubicBezTo>
                      <a:pt x="25400" y="342900"/>
                      <a:pt x="22575" y="333251"/>
                      <a:pt x="19050" y="323850"/>
                    </a:cubicBezTo>
                    <a:cubicBezTo>
                      <a:pt x="13047" y="307841"/>
                      <a:pt x="0" y="293323"/>
                      <a:pt x="0" y="276225"/>
                    </a:cubicBezTo>
                    <a:cubicBezTo>
                      <a:pt x="0" y="253111"/>
                      <a:pt x="12700" y="231775"/>
                      <a:pt x="19050" y="209550"/>
                    </a:cubicBezTo>
                    <a:cubicBezTo>
                      <a:pt x="92041" y="213605"/>
                      <a:pt x="244705" y="229336"/>
                      <a:pt x="323850" y="209550"/>
                    </a:cubicBezTo>
                    <a:cubicBezTo>
                      <a:pt x="337279" y="206193"/>
                      <a:pt x="349095" y="162391"/>
                      <a:pt x="352425" y="152400"/>
                    </a:cubicBezTo>
                    <a:cubicBezTo>
                      <a:pt x="363846" y="38195"/>
                      <a:pt x="361950" y="89058"/>
                      <a:pt x="36195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pic>
          <p:nvPicPr>
            <p:cNvPr id="4102" name="Picture 6" descr="https://cdn4.iconfinder.com/data/icons/maps-and-navigation-solid-icons-vol-3/72/115-512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80" y="123478"/>
              <a:ext cx="844255" cy="84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52498" y="1700103"/>
            <a:ext cx="4047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abriola" panose="04040605051002020D02" pitchFamily="8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Naprieč celým kontinentom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Konečná destinácia – Kolumbia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Kmeň </a:t>
            </a:r>
            <a:r>
              <a:rPr lang="sk-SK" dirty="0" err="1" smtClean="0"/>
              <a:t>Jagua</a:t>
            </a: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Amazonská </a:t>
            </a:r>
            <a:r>
              <a:rPr lang="sk-SK" dirty="0" err="1" smtClean="0"/>
              <a:t>džungla</a:t>
            </a:r>
            <a:endParaRPr lang="sk-SK" dirty="0" smtClean="0"/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sk-SK" sz="2000" dirty="0">
                <a:latin typeface="Gabriola" panose="04040605051002020D02" pitchFamily="82" charset="0"/>
              </a:rPr>
              <a:t>Spojenie s prírodou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sk-SK" sz="2000" dirty="0">
                <a:latin typeface="Gabriola" panose="04040605051002020D02" pitchFamily="82" charset="0"/>
              </a:rPr>
              <a:t>Žiadne technologické vymoženosti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Gabriola" panose="04040605051002020D02" pitchFamily="82" charset="0"/>
              </a:rPr>
              <a:t>Žiadny </a:t>
            </a:r>
            <a:r>
              <a:rPr lang="sk-SK" sz="2000" dirty="0">
                <a:latin typeface="Gabriola" panose="04040605051002020D02" pitchFamily="82" charset="0"/>
              </a:rPr>
              <a:t>mobilný signál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5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pleskjur\Desktop\New folder\todo Cumbia 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981">
            <a:off x="4129946" y="735084"/>
            <a:ext cx="3990878" cy="299339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leskjur\Desktop\New folder\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449">
            <a:off x="750822" y="1611809"/>
            <a:ext cx="2708672" cy="203150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20" y="51470"/>
            <a:ext cx="3240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JUŽNÁ </a:t>
            </a:r>
          </a:p>
          <a:p>
            <a:pPr algn="ctr"/>
            <a:r>
              <a:rPr lang="sk-SK" sz="2800" b="1" dirty="0" smtClean="0">
                <a:latin typeface="Gabriola" panose="04040605051002020D02" pitchFamily="82" charset="0"/>
              </a:rPr>
              <a:t>AMERIKA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5122" name="Picture 2" descr="C:\Users\pleskjur\Desktop\New folder\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155">
            <a:off x="2732743" y="310224"/>
            <a:ext cx="2934418" cy="181344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leskjur\Desktop\New folder\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494"/>
            <a:ext cx="1647227" cy="219612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leskjur\Desktop\New folder\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5107"/>
            <a:ext cx="1730271" cy="230684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449</Words>
  <Application>Microsoft Office PowerPoint</Application>
  <PresentationFormat>Prezentácia na obrazovke (16:9)</PresentationFormat>
  <Paragraphs>158</Paragraphs>
  <Slides>22</Slides>
  <Notes>22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adidas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Plesko</dc:creator>
  <cp:lastModifiedBy>Monika Babčanová</cp:lastModifiedBy>
  <cp:revision>37</cp:revision>
  <cp:lastPrinted>2016-05-30T14:56:18Z</cp:lastPrinted>
  <dcterms:created xsi:type="dcterms:W3CDTF">2016-05-09T08:15:46Z</dcterms:created>
  <dcterms:modified xsi:type="dcterms:W3CDTF">2016-05-30T22:40:35Z</dcterms:modified>
</cp:coreProperties>
</file>